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8" r:id="rId4"/>
    <p:sldId id="260" r:id="rId5"/>
    <p:sldId id="264" r:id="rId6"/>
    <p:sldId id="265" r:id="rId7"/>
    <p:sldId id="267" r:id="rId8"/>
    <p:sldId id="268" r:id="rId9"/>
    <p:sldId id="271" r:id="rId10"/>
    <p:sldId id="276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73" r:id="rId19"/>
    <p:sldId id="278" r:id="rId2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89144" y="615553"/>
            <a:ext cx="16125811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8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17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80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449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32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7821" y="2605021"/>
            <a:ext cx="16548457" cy="7087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2034" y="2709730"/>
            <a:ext cx="18140031" cy="6270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80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jsp/jstl/cor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java.sun.com/jsp/jstl/core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://www.luv2cod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ootstrap" TargetMode="External"/><Relationship Id="rId2" Type="http://schemas.openxmlformats.org/officeDocument/2006/relationships/hyperlink" Target="http://www.getbootstrap.com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luv2cod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</a:t>
            </a:r>
            <a:r>
              <a:rPr spc="-325" dirty="0"/>
              <a:t> </a:t>
            </a:r>
            <a:r>
              <a:rPr spc="-135" dirty="0"/>
              <a:t>Security</a:t>
            </a:r>
            <a:r>
              <a:rPr spc="-325" dirty="0"/>
              <a:t> </a:t>
            </a:r>
            <a:r>
              <a:rPr spc="5" dirty="0"/>
              <a:t>-</a:t>
            </a:r>
            <a:r>
              <a:rPr spc="-320" dirty="0"/>
              <a:t> </a:t>
            </a:r>
            <a:r>
              <a:rPr spc="-110" dirty="0"/>
              <a:t>Show</a:t>
            </a:r>
            <a:r>
              <a:rPr spc="-325" dirty="0"/>
              <a:t> </a:t>
            </a:r>
            <a:r>
              <a:rPr spc="-120" dirty="0"/>
              <a:t>Login</a:t>
            </a:r>
            <a:r>
              <a:rPr spc="-315" dirty="0"/>
              <a:t> </a:t>
            </a:r>
            <a:r>
              <a:rPr spc="-155" dirty="0"/>
              <a:t>Error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5597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5" dirty="0"/>
              <a:t>Ste</a:t>
            </a:r>
            <a:r>
              <a:rPr spc="440" dirty="0"/>
              <a:t>p</a:t>
            </a:r>
            <a:r>
              <a:rPr spc="-75" dirty="0"/>
              <a:t> </a:t>
            </a:r>
            <a:r>
              <a:rPr spc="-120" dirty="0"/>
              <a:t>1</a:t>
            </a:r>
            <a:r>
              <a:rPr spc="10" dirty="0"/>
              <a:t>:</a:t>
            </a:r>
            <a:r>
              <a:rPr spc="-430" dirty="0"/>
              <a:t> </a:t>
            </a:r>
            <a:r>
              <a:rPr dirty="0"/>
              <a:t>Modif</a:t>
            </a:r>
            <a:r>
              <a:rPr spc="130" dirty="0"/>
              <a:t>y</a:t>
            </a:r>
            <a:r>
              <a:rPr spc="-75" dirty="0"/>
              <a:t> </a:t>
            </a:r>
            <a:r>
              <a:rPr spc="-70" dirty="0"/>
              <a:t>f</a:t>
            </a:r>
            <a:r>
              <a:rPr spc="70" dirty="0"/>
              <a:t>or</a:t>
            </a:r>
            <a:r>
              <a:rPr spc="365" dirty="0"/>
              <a:t>m</a:t>
            </a:r>
            <a:r>
              <a:rPr spc="-75" dirty="0"/>
              <a:t> </a:t>
            </a:r>
            <a:r>
              <a:rPr spc="250" dirty="0"/>
              <a:t>-</a:t>
            </a:r>
            <a:r>
              <a:rPr spc="-75" dirty="0"/>
              <a:t> </a:t>
            </a:r>
            <a:r>
              <a:rPr spc="55" dirty="0"/>
              <a:t>c</a:t>
            </a:r>
            <a:r>
              <a:rPr spc="254" dirty="0"/>
              <a:t>he</a:t>
            </a:r>
            <a:r>
              <a:rPr spc="145" dirty="0"/>
              <a:t>c</a:t>
            </a:r>
            <a:r>
              <a:rPr spc="254" dirty="0"/>
              <a:t>k</a:t>
            </a:r>
            <a:r>
              <a:rPr spc="-75" dirty="0"/>
              <a:t> </a:t>
            </a:r>
            <a:r>
              <a:rPr spc="-70" dirty="0"/>
              <a:t>f</a:t>
            </a:r>
            <a:r>
              <a:rPr spc="70" dirty="0"/>
              <a:t>o</a:t>
            </a:r>
            <a:r>
              <a:rPr spc="185" dirty="0"/>
              <a:t>r</a:t>
            </a:r>
            <a:r>
              <a:rPr spc="-75" dirty="0"/>
              <a:t> </a:t>
            </a:r>
            <a:r>
              <a:rPr spc="25" dirty="0"/>
              <a:t>error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1576" y="2493985"/>
            <a:ext cx="17506315" cy="7536815"/>
            <a:chOff x="1161576" y="2493985"/>
            <a:chExt cx="17506315" cy="7536815"/>
          </a:xfrm>
        </p:grpSpPr>
        <p:sp>
          <p:nvSpPr>
            <p:cNvPr id="4" name="object 4"/>
            <p:cNvSpPr/>
            <p:nvPr/>
          </p:nvSpPr>
          <p:spPr>
            <a:xfrm>
              <a:off x="1339581" y="2609165"/>
              <a:ext cx="17150080" cy="7075805"/>
            </a:xfrm>
            <a:custGeom>
              <a:avLst/>
              <a:gdLst/>
              <a:ahLst/>
              <a:cxnLst/>
              <a:rect l="l" t="t" r="r" b="b"/>
              <a:pathLst>
                <a:path w="17150080" h="7075805">
                  <a:moveTo>
                    <a:pt x="0" y="0"/>
                  </a:moveTo>
                  <a:lnTo>
                    <a:pt x="17149950" y="0"/>
                  </a:lnTo>
                  <a:lnTo>
                    <a:pt x="17149950" y="7075472"/>
                  </a:lnTo>
                  <a:lnTo>
                    <a:pt x="0" y="707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76" y="2493985"/>
              <a:ext cx="17505959" cy="7536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77821" y="2605021"/>
            <a:ext cx="15135225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  <a:tabLst>
                <a:tab pos="942340" algn="l"/>
                <a:tab pos="2569210" algn="l"/>
                <a:tab pos="5126355" algn="l"/>
                <a:tab pos="14657069" algn="l"/>
              </a:tabLst>
            </a:pPr>
            <a:r>
              <a:rPr sz="3050" b="1" spc="-5" dirty="0">
                <a:latin typeface="Courier New"/>
                <a:cs typeface="Courier New"/>
              </a:rPr>
              <a:t>&lt;%</a:t>
            </a:r>
            <a:r>
              <a:rPr sz="3050" b="1" dirty="0">
                <a:latin typeface="Courier New"/>
                <a:cs typeface="Courier New"/>
              </a:rPr>
              <a:t>@	</a:t>
            </a:r>
            <a:r>
              <a:rPr sz="3050" b="1" spc="-5" dirty="0">
                <a:latin typeface="Courier New"/>
                <a:cs typeface="Courier New"/>
              </a:rPr>
              <a:t>tagli</a:t>
            </a:r>
            <a:r>
              <a:rPr sz="3050" b="1" dirty="0">
                <a:latin typeface="Courier New"/>
                <a:cs typeface="Courier New"/>
              </a:rPr>
              <a:t>b	</a:t>
            </a:r>
            <a:r>
              <a:rPr sz="3050" b="1" spc="-5" dirty="0">
                <a:latin typeface="Courier New"/>
                <a:cs typeface="Courier New"/>
              </a:rPr>
              <a:t>prefix="c</a:t>
            </a:r>
            <a:r>
              <a:rPr sz="3050" b="1" dirty="0">
                <a:latin typeface="Courier New"/>
                <a:cs typeface="Courier New"/>
              </a:rPr>
              <a:t>"	</a:t>
            </a:r>
            <a:r>
              <a:rPr sz="3050" b="1" spc="-5" dirty="0">
                <a:latin typeface="Courier New"/>
                <a:cs typeface="Courier New"/>
                <a:hlinkClick r:id="rId3"/>
              </a:rPr>
              <a:t>uri="http://java.sun.com/jsp/jstl/core</a:t>
            </a:r>
            <a:r>
              <a:rPr sz="3050" b="1" dirty="0">
                <a:latin typeface="Courier New"/>
                <a:cs typeface="Courier New"/>
                <a:hlinkClick r:id="rId3"/>
              </a:rPr>
              <a:t>"</a:t>
            </a:r>
            <a:r>
              <a:rPr sz="3050" b="1" dirty="0">
                <a:latin typeface="Courier New"/>
                <a:cs typeface="Courier New"/>
              </a:rPr>
              <a:t>	</a:t>
            </a:r>
            <a:r>
              <a:rPr sz="3050" b="1" spc="-5" dirty="0">
                <a:latin typeface="Courier New"/>
                <a:cs typeface="Courier New"/>
              </a:rPr>
              <a:t>%&gt;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465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tabLst>
                <a:tab pos="2569845" algn="l"/>
                <a:tab pos="5126990" algn="l"/>
              </a:tabLst>
            </a:pPr>
            <a:r>
              <a:rPr sz="3050" spc="-5" dirty="0">
                <a:latin typeface="Courier New"/>
                <a:cs typeface="Courier New"/>
              </a:rPr>
              <a:t>&lt;</a:t>
            </a:r>
            <a:r>
              <a:rPr sz="3050" spc="-5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spc="-5" dirty="0">
                <a:latin typeface="Courier New"/>
                <a:cs typeface="Courier New"/>
              </a:rPr>
              <a:t>:form	</a:t>
            </a:r>
            <a:r>
              <a:rPr sz="3050" dirty="0">
                <a:latin typeface="Courier New"/>
                <a:cs typeface="Courier New"/>
              </a:rPr>
              <a:t>action="…"	</a:t>
            </a:r>
            <a:r>
              <a:rPr sz="3050" spc="-5" dirty="0">
                <a:latin typeface="Courier New"/>
                <a:cs typeface="Courier New"/>
              </a:rPr>
              <a:t>method="…"&gt;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794" y="4364129"/>
            <a:ext cx="83940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&lt;c:if</a:t>
            </a:r>
            <a:r>
              <a:rPr sz="3050" b="1" spc="-3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test="${param.error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!=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null}”&gt;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56" y="5243684"/>
            <a:ext cx="121132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&lt;i&gt;Sorry!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You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entered</a:t>
            </a:r>
            <a:r>
              <a:rPr sz="3050" b="1" spc="-2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invalid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username/password.&lt;/i&gt;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7821" y="6123238"/>
            <a:ext cx="12636500" cy="356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&lt;/c:if&gt;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Courier New"/>
              <a:cs typeface="Courier New"/>
            </a:endParaRPr>
          </a:p>
          <a:p>
            <a:pPr marL="766445" marR="5080">
              <a:lnSpc>
                <a:spcPts val="3460"/>
              </a:lnSpc>
              <a:tabLst>
                <a:tab pos="11461115" algn="l"/>
                <a:tab pos="12158345" algn="l"/>
              </a:tabLst>
            </a:pPr>
            <a:r>
              <a:rPr sz="3050" spc="-5" dirty="0">
                <a:latin typeface="Courier New"/>
                <a:cs typeface="Courier New"/>
              </a:rPr>
              <a:t>User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name: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&lt;input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type="text"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name="</a:t>
            </a:r>
            <a:r>
              <a:rPr sz="3050" spc="-5" dirty="0">
                <a:solidFill>
                  <a:srgbClr val="0433FF"/>
                </a:solidFill>
                <a:latin typeface="Courier New"/>
                <a:cs typeface="Courier New"/>
              </a:rPr>
              <a:t>username</a:t>
            </a:r>
            <a:r>
              <a:rPr sz="3050" spc="-5" dirty="0">
                <a:latin typeface="Courier New"/>
                <a:cs typeface="Courier New"/>
              </a:rPr>
              <a:t>"	/&gt; 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:</a:t>
            </a:r>
            <a:r>
              <a:rPr sz="3050" spc="-5" dirty="0">
                <a:latin typeface="Courier New"/>
                <a:cs typeface="Courier New"/>
              </a:rPr>
              <a:t> &lt;inpu</a:t>
            </a:r>
            <a:r>
              <a:rPr sz="3050" dirty="0">
                <a:latin typeface="Courier New"/>
                <a:cs typeface="Courier New"/>
              </a:rPr>
              <a:t>t</a:t>
            </a:r>
            <a:r>
              <a:rPr sz="3050" spc="-5" dirty="0">
                <a:latin typeface="Courier New"/>
                <a:cs typeface="Courier New"/>
              </a:rPr>
              <a:t> type="password</a:t>
            </a:r>
            <a:r>
              <a:rPr sz="3050" dirty="0">
                <a:latin typeface="Courier New"/>
                <a:cs typeface="Courier New"/>
              </a:rPr>
              <a:t>"</a:t>
            </a:r>
            <a:r>
              <a:rPr sz="3050" spc="-5" dirty="0">
                <a:latin typeface="Courier New"/>
                <a:cs typeface="Courier New"/>
              </a:rPr>
              <a:t> name=</a:t>
            </a:r>
            <a:r>
              <a:rPr sz="3050" spc="10" dirty="0">
                <a:latin typeface="Courier New"/>
                <a:cs typeface="Courier New"/>
              </a:rPr>
              <a:t>"</a:t>
            </a:r>
            <a:r>
              <a:rPr sz="3050" dirty="0">
                <a:solidFill>
                  <a:srgbClr val="0433FF"/>
                </a:solidFill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"	</a:t>
            </a:r>
            <a:r>
              <a:rPr sz="3050" spc="-5" dirty="0">
                <a:latin typeface="Courier New"/>
                <a:cs typeface="Courier New"/>
              </a:rPr>
              <a:t>/&gt;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40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spcBef>
                <a:spcPts val="2800"/>
              </a:spcBef>
            </a:pPr>
            <a:r>
              <a:rPr sz="3050" dirty="0">
                <a:latin typeface="Courier New"/>
                <a:cs typeface="Courier New"/>
              </a:rPr>
              <a:t>&lt;/</a:t>
            </a:r>
            <a:r>
              <a:rPr sz="3050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dirty="0">
                <a:latin typeface="Courier New"/>
                <a:cs typeface="Courier New"/>
              </a:rPr>
              <a:t>:form&gt;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7573" y="2071005"/>
            <a:ext cx="40741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WEB-INF/view/plain-login.jsp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966005" y="522072"/>
            <a:ext cx="4666615" cy="2150110"/>
            <a:chOff x="14966005" y="522072"/>
            <a:chExt cx="4666615" cy="21501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6005" y="522072"/>
              <a:ext cx="4666088" cy="21498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018360" y="553480"/>
              <a:ext cx="4561840" cy="2045335"/>
            </a:xfrm>
            <a:custGeom>
              <a:avLst/>
              <a:gdLst/>
              <a:ahLst/>
              <a:cxnLst/>
              <a:rect l="l" t="t" r="r" b="b"/>
              <a:pathLst>
                <a:path w="4561840" h="2045335">
                  <a:moveTo>
                    <a:pt x="4503140" y="0"/>
                  </a:moveTo>
                  <a:lnTo>
                    <a:pt x="1321949" y="0"/>
                  </a:lnTo>
                  <a:lnTo>
                    <a:pt x="1299279" y="4578"/>
                  </a:lnTo>
                  <a:lnTo>
                    <a:pt x="1280767" y="17062"/>
                  </a:lnTo>
                  <a:lnTo>
                    <a:pt x="1268286" y="35577"/>
                  </a:lnTo>
                  <a:lnTo>
                    <a:pt x="1263710" y="58249"/>
                  </a:lnTo>
                  <a:lnTo>
                    <a:pt x="1263710" y="1462001"/>
                  </a:lnTo>
                  <a:lnTo>
                    <a:pt x="0" y="2045098"/>
                  </a:lnTo>
                  <a:lnTo>
                    <a:pt x="1573250" y="1626918"/>
                  </a:lnTo>
                  <a:lnTo>
                    <a:pt x="4503140" y="1626918"/>
                  </a:lnTo>
                  <a:lnTo>
                    <a:pt x="4525810" y="1622341"/>
                  </a:lnTo>
                  <a:lnTo>
                    <a:pt x="4544322" y="1609859"/>
                  </a:lnTo>
                  <a:lnTo>
                    <a:pt x="4556803" y="1591345"/>
                  </a:lnTo>
                  <a:lnTo>
                    <a:pt x="4561379" y="1568673"/>
                  </a:lnTo>
                  <a:lnTo>
                    <a:pt x="4561379" y="58249"/>
                  </a:lnTo>
                  <a:lnTo>
                    <a:pt x="4556803" y="35577"/>
                  </a:lnTo>
                  <a:lnTo>
                    <a:pt x="4544322" y="17062"/>
                  </a:lnTo>
                  <a:lnTo>
                    <a:pt x="4525810" y="4578"/>
                  </a:lnTo>
                  <a:lnTo>
                    <a:pt x="45031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39663" y="1065800"/>
            <a:ext cx="198183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069097" y="4385828"/>
            <a:ext cx="7969884" cy="1731645"/>
            <a:chOff x="11069097" y="4385828"/>
            <a:chExt cx="7969884" cy="17316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9097" y="4385828"/>
              <a:ext cx="7969652" cy="17316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121451" y="4417241"/>
              <a:ext cx="7865109" cy="1627505"/>
            </a:xfrm>
            <a:custGeom>
              <a:avLst/>
              <a:gdLst/>
              <a:ahLst/>
              <a:cxnLst/>
              <a:rect l="l" t="t" r="r" b="b"/>
              <a:pathLst>
                <a:path w="7865109" h="1627504">
                  <a:moveTo>
                    <a:pt x="7806694" y="0"/>
                  </a:moveTo>
                  <a:lnTo>
                    <a:pt x="4625513" y="0"/>
                  </a:lnTo>
                  <a:lnTo>
                    <a:pt x="4602837" y="4576"/>
                  </a:lnTo>
                  <a:lnTo>
                    <a:pt x="4584322" y="17058"/>
                  </a:lnTo>
                  <a:lnTo>
                    <a:pt x="4571840" y="35571"/>
                  </a:lnTo>
                  <a:lnTo>
                    <a:pt x="4567264" y="58244"/>
                  </a:lnTo>
                  <a:lnTo>
                    <a:pt x="4567264" y="217597"/>
                  </a:lnTo>
                  <a:lnTo>
                    <a:pt x="0" y="334086"/>
                  </a:lnTo>
                  <a:lnTo>
                    <a:pt x="4567264" y="450574"/>
                  </a:lnTo>
                  <a:lnTo>
                    <a:pt x="4567264" y="1568669"/>
                  </a:lnTo>
                  <a:lnTo>
                    <a:pt x="4571840" y="1591342"/>
                  </a:lnTo>
                  <a:lnTo>
                    <a:pt x="4584322" y="1609855"/>
                  </a:lnTo>
                  <a:lnTo>
                    <a:pt x="4602837" y="1622337"/>
                  </a:lnTo>
                  <a:lnTo>
                    <a:pt x="4625513" y="1626913"/>
                  </a:lnTo>
                  <a:lnTo>
                    <a:pt x="7806694" y="1626913"/>
                  </a:lnTo>
                  <a:lnTo>
                    <a:pt x="7829370" y="1622337"/>
                  </a:lnTo>
                  <a:lnTo>
                    <a:pt x="7847885" y="1609855"/>
                  </a:lnTo>
                  <a:lnTo>
                    <a:pt x="7860367" y="1591341"/>
                  </a:lnTo>
                  <a:lnTo>
                    <a:pt x="7864943" y="1568669"/>
                  </a:lnTo>
                  <a:lnTo>
                    <a:pt x="7864943" y="58244"/>
                  </a:lnTo>
                  <a:lnTo>
                    <a:pt x="7860365" y="35571"/>
                  </a:lnTo>
                  <a:lnTo>
                    <a:pt x="7847881" y="17058"/>
                  </a:lnTo>
                  <a:lnTo>
                    <a:pt x="7829365" y="4576"/>
                  </a:lnTo>
                  <a:lnTo>
                    <a:pt x="780669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923987" y="4437426"/>
            <a:ext cx="281749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param</a:t>
            </a:r>
            <a:endParaRPr sz="3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59055" y="4929558"/>
            <a:ext cx="2148205" cy="10331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58750" marR="5080" indent="-146685">
              <a:lnSpc>
                <a:spcPts val="3879"/>
              </a:lnSpc>
              <a:spcBef>
                <a:spcPts val="370"/>
              </a:spcBef>
            </a:pP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350" b="1" spc="-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5597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5" dirty="0"/>
              <a:t>Ste</a:t>
            </a:r>
            <a:r>
              <a:rPr spc="440" dirty="0"/>
              <a:t>p</a:t>
            </a:r>
            <a:r>
              <a:rPr spc="-75" dirty="0"/>
              <a:t> </a:t>
            </a:r>
            <a:r>
              <a:rPr spc="-120" dirty="0"/>
              <a:t>1</a:t>
            </a:r>
            <a:r>
              <a:rPr spc="10" dirty="0"/>
              <a:t>:</a:t>
            </a:r>
            <a:r>
              <a:rPr spc="-430" dirty="0"/>
              <a:t> </a:t>
            </a:r>
            <a:r>
              <a:rPr dirty="0"/>
              <a:t>Modif</a:t>
            </a:r>
            <a:r>
              <a:rPr spc="130" dirty="0"/>
              <a:t>y</a:t>
            </a:r>
            <a:r>
              <a:rPr spc="-75" dirty="0"/>
              <a:t> </a:t>
            </a:r>
            <a:r>
              <a:rPr spc="-70" dirty="0"/>
              <a:t>f</a:t>
            </a:r>
            <a:r>
              <a:rPr spc="70" dirty="0"/>
              <a:t>or</a:t>
            </a:r>
            <a:r>
              <a:rPr spc="365" dirty="0"/>
              <a:t>m</a:t>
            </a:r>
            <a:r>
              <a:rPr spc="-75" dirty="0"/>
              <a:t> </a:t>
            </a:r>
            <a:r>
              <a:rPr spc="250" dirty="0"/>
              <a:t>-</a:t>
            </a:r>
            <a:r>
              <a:rPr spc="-75" dirty="0"/>
              <a:t> </a:t>
            </a:r>
            <a:r>
              <a:rPr spc="55" dirty="0"/>
              <a:t>c</a:t>
            </a:r>
            <a:r>
              <a:rPr spc="254" dirty="0"/>
              <a:t>he</a:t>
            </a:r>
            <a:r>
              <a:rPr spc="145" dirty="0"/>
              <a:t>c</a:t>
            </a:r>
            <a:r>
              <a:rPr spc="254" dirty="0"/>
              <a:t>k</a:t>
            </a:r>
            <a:r>
              <a:rPr spc="-75" dirty="0"/>
              <a:t> </a:t>
            </a:r>
            <a:r>
              <a:rPr spc="-70" dirty="0"/>
              <a:t>f</a:t>
            </a:r>
            <a:r>
              <a:rPr spc="70" dirty="0"/>
              <a:t>o</a:t>
            </a:r>
            <a:r>
              <a:rPr spc="185" dirty="0"/>
              <a:t>r</a:t>
            </a:r>
            <a:r>
              <a:rPr spc="-75" dirty="0"/>
              <a:t> </a:t>
            </a:r>
            <a:r>
              <a:rPr spc="25" dirty="0"/>
              <a:t>error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1576" y="2493985"/>
            <a:ext cx="17506315" cy="7536815"/>
            <a:chOff x="1161576" y="2493985"/>
            <a:chExt cx="17506315" cy="7536815"/>
          </a:xfrm>
        </p:grpSpPr>
        <p:sp>
          <p:nvSpPr>
            <p:cNvPr id="4" name="object 4"/>
            <p:cNvSpPr/>
            <p:nvPr/>
          </p:nvSpPr>
          <p:spPr>
            <a:xfrm>
              <a:off x="1339581" y="2609165"/>
              <a:ext cx="17150080" cy="7075805"/>
            </a:xfrm>
            <a:custGeom>
              <a:avLst/>
              <a:gdLst/>
              <a:ahLst/>
              <a:cxnLst/>
              <a:rect l="l" t="t" r="r" b="b"/>
              <a:pathLst>
                <a:path w="17150080" h="7075805">
                  <a:moveTo>
                    <a:pt x="0" y="0"/>
                  </a:moveTo>
                  <a:lnTo>
                    <a:pt x="17149950" y="0"/>
                  </a:lnTo>
                  <a:lnTo>
                    <a:pt x="17149950" y="7075472"/>
                  </a:lnTo>
                  <a:lnTo>
                    <a:pt x="0" y="707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76" y="2493985"/>
              <a:ext cx="17505959" cy="7536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77821" y="2605021"/>
            <a:ext cx="15135225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60"/>
              </a:lnSpc>
              <a:spcBef>
                <a:spcPts val="100"/>
              </a:spcBef>
              <a:tabLst>
                <a:tab pos="942340" algn="l"/>
                <a:tab pos="2569210" algn="l"/>
                <a:tab pos="5126355" algn="l"/>
                <a:tab pos="14657069" algn="l"/>
              </a:tabLst>
            </a:pPr>
            <a:r>
              <a:rPr sz="3050" b="1" spc="-5" dirty="0">
                <a:latin typeface="Courier New"/>
                <a:cs typeface="Courier New"/>
              </a:rPr>
              <a:t>&lt;%</a:t>
            </a:r>
            <a:r>
              <a:rPr sz="3050" b="1" dirty="0">
                <a:latin typeface="Courier New"/>
                <a:cs typeface="Courier New"/>
              </a:rPr>
              <a:t>@	</a:t>
            </a:r>
            <a:r>
              <a:rPr sz="3050" b="1" spc="-5" dirty="0">
                <a:latin typeface="Courier New"/>
                <a:cs typeface="Courier New"/>
              </a:rPr>
              <a:t>tagli</a:t>
            </a:r>
            <a:r>
              <a:rPr sz="3050" b="1" dirty="0">
                <a:latin typeface="Courier New"/>
                <a:cs typeface="Courier New"/>
              </a:rPr>
              <a:t>b	</a:t>
            </a:r>
            <a:r>
              <a:rPr sz="3050" b="1" spc="-5" dirty="0">
                <a:latin typeface="Courier New"/>
                <a:cs typeface="Courier New"/>
              </a:rPr>
              <a:t>prefix="c</a:t>
            </a:r>
            <a:r>
              <a:rPr sz="3050" b="1" dirty="0">
                <a:latin typeface="Courier New"/>
                <a:cs typeface="Courier New"/>
              </a:rPr>
              <a:t>"	</a:t>
            </a:r>
            <a:r>
              <a:rPr sz="3050" b="1" spc="-5" dirty="0">
                <a:latin typeface="Courier New"/>
                <a:cs typeface="Courier New"/>
                <a:hlinkClick r:id="rId3"/>
              </a:rPr>
              <a:t>uri="http://java.sun.com/jsp/jstl/core</a:t>
            </a:r>
            <a:r>
              <a:rPr sz="3050" b="1" dirty="0">
                <a:latin typeface="Courier New"/>
                <a:cs typeface="Courier New"/>
                <a:hlinkClick r:id="rId3"/>
              </a:rPr>
              <a:t>"</a:t>
            </a:r>
            <a:r>
              <a:rPr sz="3050" b="1" dirty="0">
                <a:latin typeface="Courier New"/>
                <a:cs typeface="Courier New"/>
              </a:rPr>
              <a:t>	</a:t>
            </a:r>
            <a:r>
              <a:rPr sz="3050" b="1" spc="-5" dirty="0">
                <a:latin typeface="Courier New"/>
                <a:cs typeface="Courier New"/>
              </a:rPr>
              <a:t>%&gt;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465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  <a:tabLst>
                <a:tab pos="2569845" algn="l"/>
                <a:tab pos="5126990" algn="l"/>
              </a:tabLst>
            </a:pPr>
            <a:r>
              <a:rPr sz="3050" spc="-5" dirty="0">
                <a:latin typeface="Courier New"/>
                <a:cs typeface="Courier New"/>
              </a:rPr>
              <a:t>&lt;</a:t>
            </a:r>
            <a:r>
              <a:rPr sz="3050" spc="-5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spc="-5" dirty="0">
                <a:latin typeface="Courier New"/>
                <a:cs typeface="Courier New"/>
              </a:rPr>
              <a:t>:form	</a:t>
            </a:r>
            <a:r>
              <a:rPr sz="3050" dirty="0">
                <a:latin typeface="Courier New"/>
                <a:cs typeface="Courier New"/>
              </a:rPr>
              <a:t>action="…"	</a:t>
            </a:r>
            <a:r>
              <a:rPr sz="3050" spc="-5" dirty="0">
                <a:latin typeface="Courier New"/>
                <a:cs typeface="Courier New"/>
              </a:rPr>
              <a:t>method="…"&gt;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794" y="4364129"/>
            <a:ext cx="83940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&lt;c:if</a:t>
            </a:r>
            <a:r>
              <a:rPr sz="3050" b="1" spc="-3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test="${param.error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!=</a:t>
            </a:r>
            <a:r>
              <a:rPr sz="3050" b="1" spc="-3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null}”&gt;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56" y="5243684"/>
            <a:ext cx="121132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&lt;i&gt;Sorry!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You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entered</a:t>
            </a:r>
            <a:r>
              <a:rPr sz="3050" b="1" spc="-20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invalid</a:t>
            </a:r>
            <a:r>
              <a:rPr sz="3050" b="1" spc="-25" dirty="0">
                <a:latin typeface="Courier New"/>
                <a:cs typeface="Courier New"/>
              </a:rPr>
              <a:t> </a:t>
            </a:r>
            <a:r>
              <a:rPr sz="3050" b="1" spc="-5" dirty="0">
                <a:latin typeface="Courier New"/>
                <a:cs typeface="Courier New"/>
              </a:rPr>
              <a:t>username/password.&lt;/i&gt;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573" y="2071005"/>
            <a:ext cx="40741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WEB-INF/view/plain-login.jsp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66005" y="522072"/>
            <a:ext cx="4666615" cy="2150110"/>
            <a:chOff x="14966005" y="522072"/>
            <a:chExt cx="4666615" cy="21501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6005" y="522072"/>
              <a:ext cx="4666088" cy="21498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018360" y="553480"/>
              <a:ext cx="4561840" cy="2045335"/>
            </a:xfrm>
            <a:custGeom>
              <a:avLst/>
              <a:gdLst/>
              <a:ahLst/>
              <a:cxnLst/>
              <a:rect l="l" t="t" r="r" b="b"/>
              <a:pathLst>
                <a:path w="4561840" h="2045335">
                  <a:moveTo>
                    <a:pt x="4503140" y="0"/>
                  </a:moveTo>
                  <a:lnTo>
                    <a:pt x="1321949" y="0"/>
                  </a:lnTo>
                  <a:lnTo>
                    <a:pt x="1299279" y="4578"/>
                  </a:lnTo>
                  <a:lnTo>
                    <a:pt x="1280767" y="17062"/>
                  </a:lnTo>
                  <a:lnTo>
                    <a:pt x="1268286" y="35577"/>
                  </a:lnTo>
                  <a:lnTo>
                    <a:pt x="1263710" y="58249"/>
                  </a:lnTo>
                  <a:lnTo>
                    <a:pt x="1263710" y="1462001"/>
                  </a:lnTo>
                  <a:lnTo>
                    <a:pt x="0" y="2045098"/>
                  </a:lnTo>
                  <a:lnTo>
                    <a:pt x="1573250" y="1626918"/>
                  </a:lnTo>
                  <a:lnTo>
                    <a:pt x="4503140" y="1626918"/>
                  </a:lnTo>
                  <a:lnTo>
                    <a:pt x="4525810" y="1622341"/>
                  </a:lnTo>
                  <a:lnTo>
                    <a:pt x="4544322" y="1609859"/>
                  </a:lnTo>
                  <a:lnTo>
                    <a:pt x="4556803" y="1591345"/>
                  </a:lnTo>
                  <a:lnTo>
                    <a:pt x="4561379" y="1568673"/>
                  </a:lnTo>
                  <a:lnTo>
                    <a:pt x="4561379" y="58249"/>
                  </a:lnTo>
                  <a:lnTo>
                    <a:pt x="4556803" y="35577"/>
                  </a:lnTo>
                  <a:lnTo>
                    <a:pt x="4544322" y="17062"/>
                  </a:lnTo>
                  <a:lnTo>
                    <a:pt x="4525810" y="4578"/>
                  </a:lnTo>
                  <a:lnTo>
                    <a:pt x="450314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39663" y="1065800"/>
            <a:ext cx="198183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69097" y="4385828"/>
            <a:ext cx="7969884" cy="1731645"/>
            <a:chOff x="11069097" y="4385828"/>
            <a:chExt cx="7969884" cy="17316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9097" y="4385828"/>
              <a:ext cx="7969652" cy="173162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21451" y="4417241"/>
              <a:ext cx="7865109" cy="1627505"/>
            </a:xfrm>
            <a:custGeom>
              <a:avLst/>
              <a:gdLst/>
              <a:ahLst/>
              <a:cxnLst/>
              <a:rect l="l" t="t" r="r" b="b"/>
              <a:pathLst>
                <a:path w="7865109" h="1627504">
                  <a:moveTo>
                    <a:pt x="7806694" y="0"/>
                  </a:moveTo>
                  <a:lnTo>
                    <a:pt x="4625513" y="0"/>
                  </a:lnTo>
                  <a:lnTo>
                    <a:pt x="4602837" y="4576"/>
                  </a:lnTo>
                  <a:lnTo>
                    <a:pt x="4584322" y="17058"/>
                  </a:lnTo>
                  <a:lnTo>
                    <a:pt x="4571840" y="35571"/>
                  </a:lnTo>
                  <a:lnTo>
                    <a:pt x="4567264" y="58244"/>
                  </a:lnTo>
                  <a:lnTo>
                    <a:pt x="4567264" y="217597"/>
                  </a:lnTo>
                  <a:lnTo>
                    <a:pt x="0" y="334086"/>
                  </a:lnTo>
                  <a:lnTo>
                    <a:pt x="4567264" y="450574"/>
                  </a:lnTo>
                  <a:lnTo>
                    <a:pt x="4567264" y="1568669"/>
                  </a:lnTo>
                  <a:lnTo>
                    <a:pt x="4571840" y="1591342"/>
                  </a:lnTo>
                  <a:lnTo>
                    <a:pt x="4584322" y="1609855"/>
                  </a:lnTo>
                  <a:lnTo>
                    <a:pt x="4602837" y="1622337"/>
                  </a:lnTo>
                  <a:lnTo>
                    <a:pt x="4625513" y="1626913"/>
                  </a:lnTo>
                  <a:lnTo>
                    <a:pt x="7806694" y="1626913"/>
                  </a:lnTo>
                  <a:lnTo>
                    <a:pt x="7829370" y="1622337"/>
                  </a:lnTo>
                  <a:lnTo>
                    <a:pt x="7847885" y="1609855"/>
                  </a:lnTo>
                  <a:lnTo>
                    <a:pt x="7860367" y="1591341"/>
                  </a:lnTo>
                  <a:lnTo>
                    <a:pt x="7864943" y="1568669"/>
                  </a:lnTo>
                  <a:lnTo>
                    <a:pt x="7864943" y="58244"/>
                  </a:lnTo>
                  <a:lnTo>
                    <a:pt x="7860365" y="35571"/>
                  </a:lnTo>
                  <a:lnTo>
                    <a:pt x="7847881" y="17058"/>
                  </a:lnTo>
                  <a:lnTo>
                    <a:pt x="7829365" y="4576"/>
                  </a:lnTo>
                  <a:lnTo>
                    <a:pt x="7806694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923987" y="4437426"/>
            <a:ext cx="281749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33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param</a:t>
            </a:r>
            <a:endParaRPr sz="3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259055" y="4929558"/>
            <a:ext cx="2148205" cy="10331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58750" marR="5080" indent="-146685">
              <a:lnSpc>
                <a:spcPts val="3879"/>
              </a:lnSpc>
              <a:spcBef>
                <a:spcPts val="370"/>
              </a:spcBef>
            </a:pP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33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350" b="1" spc="-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33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45447" y="8188232"/>
            <a:ext cx="17950180" cy="1047115"/>
            <a:chOff x="845447" y="8188232"/>
            <a:chExt cx="17950180" cy="10471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447" y="8188232"/>
              <a:ext cx="17950039" cy="10470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5447" y="8188232"/>
              <a:ext cx="17950180" cy="1047115"/>
            </a:xfrm>
            <a:custGeom>
              <a:avLst/>
              <a:gdLst/>
              <a:ahLst/>
              <a:cxnLst/>
              <a:rect l="l" t="t" r="r" b="b"/>
              <a:pathLst>
                <a:path w="17950180" h="1047115">
                  <a:moveTo>
                    <a:pt x="17792293" y="1470"/>
                  </a:moveTo>
                  <a:lnTo>
                    <a:pt x="157883" y="1470"/>
                  </a:lnTo>
                  <a:lnTo>
                    <a:pt x="127201" y="4963"/>
                  </a:lnTo>
                  <a:lnTo>
                    <a:pt x="70465" y="25950"/>
                  </a:lnTo>
                  <a:lnTo>
                    <a:pt x="25950" y="70465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7" y="807748"/>
                  </a:lnTo>
                  <a:lnTo>
                    <a:pt x="183" y="852377"/>
                  </a:lnTo>
                  <a:lnTo>
                    <a:pt x="4967" y="919904"/>
                  </a:lnTo>
                  <a:lnTo>
                    <a:pt x="25950" y="976623"/>
                  </a:lnTo>
                  <a:lnTo>
                    <a:pt x="70465" y="1021138"/>
                  </a:lnTo>
                  <a:lnTo>
                    <a:pt x="127184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17708877" y="1047088"/>
                  </a:lnTo>
                  <a:lnTo>
                    <a:pt x="17755331" y="1046904"/>
                  </a:lnTo>
                  <a:lnTo>
                    <a:pt x="17822843" y="1042124"/>
                  </a:lnTo>
                  <a:lnTo>
                    <a:pt x="17879581" y="1021138"/>
                  </a:lnTo>
                  <a:lnTo>
                    <a:pt x="17924091" y="976623"/>
                  </a:lnTo>
                  <a:lnTo>
                    <a:pt x="17945079" y="919887"/>
                  </a:lnTo>
                  <a:lnTo>
                    <a:pt x="17949858" y="852828"/>
                  </a:lnTo>
                  <a:lnTo>
                    <a:pt x="17950039" y="807748"/>
                  </a:lnTo>
                  <a:lnTo>
                    <a:pt x="17950038" y="240097"/>
                  </a:lnTo>
                  <a:lnTo>
                    <a:pt x="17949858" y="194710"/>
                  </a:lnTo>
                  <a:lnTo>
                    <a:pt x="17945073" y="127184"/>
                  </a:lnTo>
                  <a:lnTo>
                    <a:pt x="17924091" y="70465"/>
                  </a:lnTo>
                  <a:lnTo>
                    <a:pt x="17879581" y="25950"/>
                  </a:lnTo>
                  <a:lnTo>
                    <a:pt x="17822860" y="4963"/>
                  </a:lnTo>
                  <a:lnTo>
                    <a:pt x="17792293" y="1470"/>
                  </a:lnTo>
                  <a:close/>
                </a:path>
                <a:path w="17950180" h="1047115">
                  <a:moveTo>
                    <a:pt x="17709945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57883" y="1470"/>
                  </a:lnTo>
                  <a:lnTo>
                    <a:pt x="17792293" y="1470"/>
                  </a:lnTo>
                  <a:lnTo>
                    <a:pt x="17755782" y="183"/>
                  </a:lnTo>
                  <a:lnTo>
                    <a:pt x="1770994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77821" y="6123238"/>
            <a:ext cx="14517369" cy="356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050" b="1" spc="-5" dirty="0">
                <a:latin typeface="Courier New"/>
                <a:cs typeface="Courier New"/>
              </a:rPr>
              <a:t>&lt;/c:if&gt;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Courier New"/>
              <a:cs typeface="Courier New"/>
            </a:endParaRPr>
          </a:p>
          <a:p>
            <a:pPr marL="766445" marR="1885314">
              <a:lnSpc>
                <a:spcPts val="3460"/>
              </a:lnSpc>
              <a:tabLst>
                <a:tab pos="11461115" algn="l"/>
                <a:tab pos="12158345" algn="l"/>
              </a:tabLst>
            </a:pPr>
            <a:r>
              <a:rPr sz="3050" spc="-5" dirty="0">
                <a:latin typeface="Courier New"/>
                <a:cs typeface="Courier New"/>
              </a:rPr>
              <a:t>User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name: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&lt;input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type="text"</a:t>
            </a:r>
            <a:r>
              <a:rPr sz="3050" spc="1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name="</a:t>
            </a:r>
            <a:r>
              <a:rPr sz="3050" spc="-5" dirty="0">
                <a:solidFill>
                  <a:srgbClr val="0433FF"/>
                </a:solidFill>
                <a:latin typeface="Courier New"/>
                <a:cs typeface="Courier New"/>
              </a:rPr>
              <a:t>username</a:t>
            </a:r>
            <a:r>
              <a:rPr sz="3050" spc="-5" dirty="0">
                <a:latin typeface="Courier New"/>
                <a:cs typeface="Courier New"/>
              </a:rPr>
              <a:t>"	/&gt; </a:t>
            </a:r>
            <a:r>
              <a:rPr sz="3050" dirty="0">
                <a:latin typeface="Courier New"/>
                <a:cs typeface="Courier New"/>
              </a:rPr>
              <a:t> </a:t>
            </a:r>
            <a:r>
              <a:rPr sz="3050" spc="-5" dirty="0"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:</a:t>
            </a:r>
            <a:r>
              <a:rPr sz="3050" spc="-5" dirty="0">
                <a:latin typeface="Courier New"/>
                <a:cs typeface="Courier New"/>
              </a:rPr>
              <a:t> &lt;inpu</a:t>
            </a:r>
            <a:r>
              <a:rPr sz="3050" dirty="0">
                <a:latin typeface="Courier New"/>
                <a:cs typeface="Courier New"/>
              </a:rPr>
              <a:t>t</a:t>
            </a:r>
            <a:r>
              <a:rPr sz="3050" spc="-5" dirty="0">
                <a:latin typeface="Courier New"/>
                <a:cs typeface="Courier New"/>
              </a:rPr>
              <a:t> type="password</a:t>
            </a:r>
            <a:r>
              <a:rPr sz="3050" dirty="0">
                <a:latin typeface="Courier New"/>
                <a:cs typeface="Courier New"/>
              </a:rPr>
              <a:t>"</a:t>
            </a:r>
            <a:r>
              <a:rPr sz="3050" spc="-5" dirty="0">
                <a:latin typeface="Courier New"/>
                <a:cs typeface="Courier New"/>
              </a:rPr>
              <a:t> name=</a:t>
            </a:r>
            <a:r>
              <a:rPr sz="3050" spc="10" dirty="0">
                <a:latin typeface="Courier New"/>
                <a:cs typeface="Courier New"/>
              </a:rPr>
              <a:t>"</a:t>
            </a:r>
            <a:r>
              <a:rPr sz="3050" dirty="0">
                <a:solidFill>
                  <a:srgbClr val="0433FF"/>
                </a:solidFill>
                <a:latin typeface="Courier New"/>
                <a:cs typeface="Courier New"/>
              </a:rPr>
              <a:t>password</a:t>
            </a:r>
            <a:r>
              <a:rPr sz="3050" dirty="0">
                <a:latin typeface="Courier New"/>
                <a:cs typeface="Courier New"/>
              </a:rPr>
              <a:t>"	</a:t>
            </a:r>
            <a:r>
              <a:rPr sz="3050" spc="-5" dirty="0">
                <a:latin typeface="Courier New"/>
                <a:cs typeface="Courier New"/>
              </a:rPr>
              <a:t>/&gt;</a:t>
            </a:r>
            <a:endParaRPr sz="3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Courier New"/>
              <a:cs typeface="Courier New"/>
            </a:endParaRPr>
          </a:p>
          <a:p>
            <a:pPr marL="1572260">
              <a:lnSpc>
                <a:spcPts val="3550"/>
              </a:lnSpc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http://localhost:8080/myapp/showMyLoginPage?</a:t>
            </a:r>
            <a:r>
              <a:rPr sz="3450" b="1" i="1" spc="5" dirty="0">
                <a:solidFill>
                  <a:srgbClr val="FFFFFF"/>
                </a:solidFill>
                <a:latin typeface="Courier New"/>
                <a:cs typeface="Courier New"/>
              </a:rPr>
              <a:t>error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2970"/>
              </a:lnSpc>
            </a:pPr>
            <a:r>
              <a:rPr sz="3050" dirty="0">
                <a:latin typeface="Courier New"/>
                <a:cs typeface="Courier New"/>
              </a:rPr>
              <a:t>&lt;/</a:t>
            </a:r>
            <a:r>
              <a:rPr sz="3050" dirty="0">
                <a:solidFill>
                  <a:srgbClr val="942192"/>
                </a:solidFill>
                <a:latin typeface="Courier New"/>
                <a:cs typeface="Courier New"/>
              </a:rPr>
              <a:t>form</a:t>
            </a:r>
            <a:r>
              <a:rPr sz="3050" dirty="0">
                <a:latin typeface="Courier New"/>
                <a:cs typeface="Courier New"/>
              </a:rPr>
              <a:t>:form&gt;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ts val="3560"/>
              </a:lnSpc>
            </a:pPr>
            <a:r>
              <a:rPr sz="3050" dirty="0">
                <a:latin typeface="Courier New"/>
                <a:cs typeface="Courier New"/>
              </a:rPr>
              <a:t>…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81076" y="4846032"/>
            <a:ext cx="7679690" cy="3587750"/>
            <a:chOff x="7681076" y="4846032"/>
            <a:chExt cx="7679690" cy="3587750"/>
          </a:xfrm>
        </p:grpSpPr>
        <p:sp>
          <p:nvSpPr>
            <p:cNvPr id="24" name="object 24"/>
            <p:cNvSpPr/>
            <p:nvPr/>
          </p:nvSpPr>
          <p:spPr>
            <a:xfrm>
              <a:off x="7876094" y="4977119"/>
              <a:ext cx="7287259" cy="3327400"/>
            </a:xfrm>
            <a:custGeom>
              <a:avLst/>
              <a:gdLst/>
              <a:ahLst/>
              <a:cxnLst/>
              <a:rect l="l" t="t" r="r" b="b"/>
              <a:pathLst>
                <a:path w="7287259" h="3327400">
                  <a:moveTo>
                    <a:pt x="7215142" y="3314700"/>
                  </a:moveTo>
                  <a:lnTo>
                    <a:pt x="7211625" y="3314700"/>
                  </a:lnTo>
                  <a:lnTo>
                    <a:pt x="7212526" y="3327400"/>
                  </a:lnTo>
                  <a:lnTo>
                    <a:pt x="7214735" y="3327400"/>
                  </a:lnTo>
                  <a:lnTo>
                    <a:pt x="7215142" y="3314700"/>
                  </a:lnTo>
                  <a:close/>
                </a:path>
                <a:path w="7287259" h="3327400">
                  <a:moveTo>
                    <a:pt x="7268618" y="3314700"/>
                  </a:moveTo>
                  <a:lnTo>
                    <a:pt x="7219606" y="3314700"/>
                  </a:lnTo>
                  <a:lnTo>
                    <a:pt x="7228820" y="3327400"/>
                  </a:lnTo>
                  <a:lnTo>
                    <a:pt x="7266384" y="3327400"/>
                  </a:lnTo>
                  <a:lnTo>
                    <a:pt x="7268618" y="3314700"/>
                  </a:lnTo>
                  <a:close/>
                </a:path>
                <a:path w="7287259" h="3327400">
                  <a:moveTo>
                    <a:pt x="7263130" y="3302000"/>
                  </a:moveTo>
                  <a:lnTo>
                    <a:pt x="7199439" y="3302000"/>
                  </a:lnTo>
                  <a:lnTo>
                    <a:pt x="7198342" y="3314700"/>
                  </a:lnTo>
                  <a:lnTo>
                    <a:pt x="7272103" y="3314700"/>
                  </a:lnTo>
                  <a:lnTo>
                    <a:pt x="7263130" y="3302000"/>
                  </a:lnTo>
                  <a:close/>
                </a:path>
                <a:path w="7287259" h="3327400">
                  <a:moveTo>
                    <a:pt x="7265643" y="3276600"/>
                  </a:moveTo>
                  <a:lnTo>
                    <a:pt x="7255860" y="3276600"/>
                  </a:lnTo>
                  <a:lnTo>
                    <a:pt x="7258927" y="3289300"/>
                  </a:lnTo>
                  <a:lnTo>
                    <a:pt x="7172242" y="3289300"/>
                  </a:lnTo>
                  <a:lnTo>
                    <a:pt x="7177930" y="3302000"/>
                  </a:lnTo>
                  <a:lnTo>
                    <a:pt x="7280606" y="3302000"/>
                  </a:lnTo>
                  <a:lnTo>
                    <a:pt x="7280747" y="3300712"/>
                  </a:lnTo>
                  <a:lnTo>
                    <a:pt x="7273323" y="3289300"/>
                  </a:lnTo>
                  <a:lnTo>
                    <a:pt x="7265643" y="3276600"/>
                  </a:lnTo>
                  <a:close/>
                </a:path>
                <a:path w="7287259" h="3327400">
                  <a:moveTo>
                    <a:pt x="7281998" y="3289300"/>
                  </a:moveTo>
                  <a:lnTo>
                    <a:pt x="7280747" y="3300712"/>
                  </a:lnTo>
                  <a:lnTo>
                    <a:pt x="7281584" y="3302000"/>
                  </a:lnTo>
                  <a:lnTo>
                    <a:pt x="7286637" y="3302000"/>
                  </a:lnTo>
                  <a:lnTo>
                    <a:pt x="7281998" y="3289300"/>
                  </a:lnTo>
                  <a:close/>
                </a:path>
                <a:path w="7287259" h="3327400">
                  <a:moveTo>
                    <a:pt x="7165137" y="3263900"/>
                  </a:moveTo>
                  <a:lnTo>
                    <a:pt x="7130731" y="3263900"/>
                  </a:lnTo>
                  <a:lnTo>
                    <a:pt x="7134855" y="3276600"/>
                  </a:lnTo>
                  <a:lnTo>
                    <a:pt x="7139754" y="3289300"/>
                  </a:lnTo>
                  <a:lnTo>
                    <a:pt x="7151164" y="3276600"/>
                  </a:lnTo>
                  <a:lnTo>
                    <a:pt x="7167102" y="3276600"/>
                  </a:lnTo>
                  <a:lnTo>
                    <a:pt x="7165137" y="3263900"/>
                  </a:lnTo>
                  <a:close/>
                </a:path>
                <a:path w="7287259" h="3327400">
                  <a:moveTo>
                    <a:pt x="7255860" y="3276600"/>
                  </a:moveTo>
                  <a:lnTo>
                    <a:pt x="7159949" y="3276600"/>
                  </a:lnTo>
                  <a:lnTo>
                    <a:pt x="7152330" y="3289300"/>
                  </a:lnTo>
                  <a:lnTo>
                    <a:pt x="7250952" y="3289300"/>
                  </a:lnTo>
                  <a:lnTo>
                    <a:pt x="7255860" y="3276600"/>
                  </a:lnTo>
                  <a:close/>
                </a:path>
                <a:path w="7287259" h="3327400">
                  <a:moveTo>
                    <a:pt x="7282487" y="3276600"/>
                  </a:moveTo>
                  <a:lnTo>
                    <a:pt x="7265643" y="3276600"/>
                  </a:lnTo>
                  <a:lnTo>
                    <a:pt x="7280553" y="3289300"/>
                  </a:lnTo>
                  <a:lnTo>
                    <a:pt x="7282487" y="3276600"/>
                  </a:lnTo>
                  <a:close/>
                </a:path>
                <a:path w="7287259" h="3327400">
                  <a:moveTo>
                    <a:pt x="7175583" y="3249327"/>
                  </a:moveTo>
                  <a:lnTo>
                    <a:pt x="7174033" y="3251200"/>
                  </a:lnTo>
                  <a:lnTo>
                    <a:pt x="7101389" y="3251200"/>
                  </a:lnTo>
                  <a:lnTo>
                    <a:pt x="7103713" y="3263900"/>
                  </a:lnTo>
                  <a:lnTo>
                    <a:pt x="7107761" y="3276600"/>
                  </a:lnTo>
                  <a:lnTo>
                    <a:pt x="7121647" y="3263900"/>
                  </a:lnTo>
                  <a:lnTo>
                    <a:pt x="7175275" y="3263900"/>
                  </a:lnTo>
                  <a:lnTo>
                    <a:pt x="7177258" y="3251200"/>
                  </a:lnTo>
                  <a:lnTo>
                    <a:pt x="7175583" y="3249327"/>
                  </a:lnTo>
                  <a:close/>
                </a:path>
                <a:path w="7287259" h="3327400">
                  <a:moveTo>
                    <a:pt x="7172127" y="3263900"/>
                  </a:moveTo>
                  <a:lnTo>
                    <a:pt x="7165137" y="3263900"/>
                  </a:lnTo>
                  <a:lnTo>
                    <a:pt x="7167102" y="3276600"/>
                  </a:lnTo>
                  <a:lnTo>
                    <a:pt x="7173020" y="3276600"/>
                  </a:lnTo>
                  <a:lnTo>
                    <a:pt x="7172127" y="3263900"/>
                  </a:lnTo>
                  <a:close/>
                </a:path>
                <a:path w="7287259" h="3327400">
                  <a:moveTo>
                    <a:pt x="7175571" y="3263900"/>
                  </a:moveTo>
                  <a:lnTo>
                    <a:pt x="7172127" y="3263900"/>
                  </a:lnTo>
                  <a:lnTo>
                    <a:pt x="7173020" y="3276600"/>
                  </a:lnTo>
                  <a:lnTo>
                    <a:pt x="7181805" y="3276600"/>
                  </a:lnTo>
                  <a:lnTo>
                    <a:pt x="7175571" y="3263900"/>
                  </a:lnTo>
                  <a:close/>
                </a:path>
                <a:path w="7287259" h="3327400">
                  <a:moveTo>
                    <a:pt x="7217602" y="3263900"/>
                  </a:moveTo>
                  <a:lnTo>
                    <a:pt x="7181630" y="3263900"/>
                  </a:lnTo>
                  <a:lnTo>
                    <a:pt x="7186043" y="3276600"/>
                  </a:lnTo>
                  <a:lnTo>
                    <a:pt x="7231789" y="3276600"/>
                  </a:lnTo>
                  <a:lnTo>
                    <a:pt x="7231426" y="3275285"/>
                  </a:lnTo>
                  <a:lnTo>
                    <a:pt x="7217602" y="3263900"/>
                  </a:lnTo>
                  <a:close/>
                </a:path>
                <a:path w="7287259" h="3327400">
                  <a:moveTo>
                    <a:pt x="7237319" y="3263900"/>
                  </a:moveTo>
                  <a:lnTo>
                    <a:pt x="7228286" y="3263900"/>
                  </a:lnTo>
                  <a:lnTo>
                    <a:pt x="7231426" y="3275285"/>
                  </a:lnTo>
                  <a:lnTo>
                    <a:pt x="7233023" y="3276600"/>
                  </a:lnTo>
                  <a:lnTo>
                    <a:pt x="7240910" y="3276600"/>
                  </a:lnTo>
                  <a:lnTo>
                    <a:pt x="7237319" y="3263900"/>
                  </a:lnTo>
                  <a:close/>
                </a:path>
                <a:path w="7287259" h="3327400">
                  <a:moveTo>
                    <a:pt x="7248580" y="3267532"/>
                  </a:moveTo>
                  <a:lnTo>
                    <a:pt x="7246999" y="3276600"/>
                  </a:lnTo>
                  <a:lnTo>
                    <a:pt x="7253716" y="3276600"/>
                  </a:lnTo>
                  <a:lnTo>
                    <a:pt x="7248580" y="3267532"/>
                  </a:lnTo>
                  <a:close/>
                </a:path>
                <a:path w="7287259" h="3327400">
                  <a:moveTo>
                    <a:pt x="7258783" y="3263900"/>
                  </a:moveTo>
                  <a:lnTo>
                    <a:pt x="7255748" y="3263900"/>
                  </a:lnTo>
                  <a:lnTo>
                    <a:pt x="7253716" y="3276600"/>
                  </a:lnTo>
                  <a:lnTo>
                    <a:pt x="7272552" y="3276600"/>
                  </a:lnTo>
                  <a:lnTo>
                    <a:pt x="7258783" y="3263900"/>
                  </a:lnTo>
                  <a:close/>
                </a:path>
                <a:path w="7287259" h="3327400">
                  <a:moveTo>
                    <a:pt x="7249214" y="3263900"/>
                  </a:moveTo>
                  <a:lnTo>
                    <a:pt x="7246523" y="3263900"/>
                  </a:lnTo>
                  <a:lnTo>
                    <a:pt x="7248580" y="3267532"/>
                  </a:lnTo>
                  <a:lnTo>
                    <a:pt x="7249214" y="3263900"/>
                  </a:lnTo>
                  <a:close/>
                </a:path>
                <a:path w="7287259" h="3327400">
                  <a:moveTo>
                    <a:pt x="7111255" y="3225800"/>
                  </a:moveTo>
                  <a:lnTo>
                    <a:pt x="7049119" y="3225800"/>
                  </a:lnTo>
                  <a:lnTo>
                    <a:pt x="7053419" y="3238500"/>
                  </a:lnTo>
                  <a:lnTo>
                    <a:pt x="7061284" y="3251200"/>
                  </a:lnTo>
                  <a:lnTo>
                    <a:pt x="7074767" y="3251200"/>
                  </a:lnTo>
                  <a:lnTo>
                    <a:pt x="7081602" y="3263900"/>
                  </a:lnTo>
                  <a:lnTo>
                    <a:pt x="7087629" y="3263900"/>
                  </a:lnTo>
                  <a:lnTo>
                    <a:pt x="7083757" y="3251200"/>
                  </a:lnTo>
                  <a:lnTo>
                    <a:pt x="7081925" y="3238500"/>
                  </a:lnTo>
                  <a:lnTo>
                    <a:pt x="7116618" y="3238500"/>
                  </a:lnTo>
                  <a:lnTo>
                    <a:pt x="7111255" y="3225800"/>
                  </a:lnTo>
                  <a:close/>
                </a:path>
                <a:path w="7287259" h="3327400">
                  <a:moveTo>
                    <a:pt x="7164831" y="3238132"/>
                  </a:moveTo>
                  <a:lnTo>
                    <a:pt x="7164873" y="3238500"/>
                  </a:lnTo>
                  <a:lnTo>
                    <a:pt x="7081925" y="3238500"/>
                  </a:lnTo>
                  <a:lnTo>
                    <a:pt x="7087837" y="3251200"/>
                  </a:lnTo>
                  <a:lnTo>
                    <a:pt x="7087629" y="3263900"/>
                  </a:lnTo>
                  <a:lnTo>
                    <a:pt x="7092674" y="3263900"/>
                  </a:lnTo>
                  <a:lnTo>
                    <a:pt x="7101389" y="3251200"/>
                  </a:lnTo>
                  <a:lnTo>
                    <a:pt x="7174033" y="3251200"/>
                  </a:lnTo>
                  <a:lnTo>
                    <a:pt x="7175583" y="3249327"/>
                  </a:lnTo>
                  <a:lnTo>
                    <a:pt x="7165899" y="3238500"/>
                  </a:lnTo>
                  <a:lnTo>
                    <a:pt x="7164831" y="3238132"/>
                  </a:lnTo>
                  <a:close/>
                </a:path>
                <a:path w="7287259" h="3327400">
                  <a:moveTo>
                    <a:pt x="7201185" y="3251200"/>
                  </a:moveTo>
                  <a:lnTo>
                    <a:pt x="7185960" y="3251200"/>
                  </a:lnTo>
                  <a:lnTo>
                    <a:pt x="7185272" y="3263900"/>
                  </a:lnTo>
                  <a:lnTo>
                    <a:pt x="7206125" y="3263900"/>
                  </a:lnTo>
                  <a:lnTo>
                    <a:pt x="7201185" y="3251200"/>
                  </a:lnTo>
                  <a:close/>
                </a:path>
                <a:path w="7287259" h="3327400">
                  <a:moveTo>
                    <a:pt x="7231327" y="3251200"/>
                  </a:moveTo>
                  <a:lnTo>
                    <a:pt x="7209047" y="3251200"/>
                  </a:lnTo>
                  <a:lnTo>
                    <a:pt x="7213602" y="3263900"/>
                  </a:lnTo>
                  <a:lnTo>
                    <a:pt x="7228339" y="3263900"/>
                  </a:lnTo>
                  <a:lnTo>
                    <a:pt x="7231327" y="3251200"/>
                  </a:lnTo>
                  <a:close/>
                </a:path>
                <a:path w="7287259" h="3327400">
                  <a:moveTo>
                    <a:pt x="7180424" y="3243481"/>
                  </a:moveTo>
                  <a:lnTo>
                    <a:pt x="7175583" y="3249327"/>
                  </a:lnTo>
                  <a:lnTo>
                    <a:pt x="7177258" y="3251200"/>
                  </a:lnTo>
                  <a:lnTo>
                    <a:pt x="7181420" y="3251200"/>
                  </a:lnTo>
                  <a:lnTo>
                    <a:pt x="7180424" y="3243481"/>
                  </a:lnTo>
                  <a:close/>
                </a:path>
                <a:path w="7287259" h="3327400">
                  <a:moveTo>
                    <a:pt x="7195988" y="3238500"/>
                  </a:moveTo>
                  <a:lnTo>
                    <a:pt x="7184549" y="3238500"/>
                  </a:lnTo>
                  <a:lnTo>
                    <a:pt x="7181354" y="3242358"/>
                  </a:lnTo>
                  <a:lnTo>
                    <a:pt x="7184957" y="3251200"/>
                  </a:lnTo>
                  <a:lnTo>
                    <a:pt x="7208742" y="3251200"/>
                  </a:lnTo>
                  <a:lnTo>
                    <a:pt x="7195988" y="3238500"/>
                  </a:lnTo>
                  <a:close/>
                </a:path>
                <a:path w="7287259" h="3327400">
                  <a:moveTo>
                    <a:pt x="7179781" y="3238500"/>
                  </a:moveTo>
                  <a:lnTo>
                    <a:pt x="7180424" y="3243481"/>
                  </a:lnTo>
                  <a:lnTo>
                    <a:pt x="7181354" y="3242358"/>
                  </a:lnTo>
                  <a:lnTo>
                    <a:pt x="7179781" y="3238500"/>
                  </a:lnTo>
                  <a:close/>
                </a:path>
                <a:path w="7287259" h="3327400">
                  <a:moveTo>
                    <a:pt x="7052132" y="3213100"/>
                  </a:moveTo>
                  <a:lnTo>
                    <a:pt x="7008813" y="3213100"/>
                  </a:lnTo>
                  <a:lnTo>
                    <a:pt x="7021097" y="3238500"/>
                  </a:lnTo>
                  <a:lnTo>
                    <a:pt x="7031446" y="3238500"/>
                  </a:lnTo>
                  <a:lnTo>
                    <a:pt x="7040318" y="3225800"/>
                  </a:lnTo>
                  <a:lnTo>
                    <a:pt x="7064047" y="3225800"/>
                  </a:lnTo>
                  <a:lnTo>
                    <a:pt x="7052132" y="3213100"/>
                  </a:lnTo>
                  <a:close/>
                </a:path>
                <a:path w="7287259" h="3327400">
                  <a:moveTo>
                    <a:pt x="7129018" y="3225800"/>
                  </a:moveTo>
                  <a:lnTo>
                    <a:pt x="7112810" y="3225800"/>
                  </a:lnTo>
                  <a:lnTo>
                    <a:pt x="7120078" y="3238500"/>
                  </a:lnTo>
                  <a:lnTo>
                    <a:pt x="7164873" y="3238500"/>
                  </a:lnTo>
                  <a:lnTo>
                    <a:pt x="7164738" y="3238100"/>
                  </a:lnTo>
                  <a:lnTo>
                    <a:pt x="7129018" y="3225800"/>
                  </a:lnTo>
                  <a:close/>
                </a:path>
                <a:path w="7287259" h="3327400">
                  <a:moveTo>
                    <a:pt x="7163415" y="3225800"/>
                  </a:moveTo>
                  <a:lnTo>
                    <a:pt x="7160573" y="3225800"/>
                  </a:lnTo>
                  <a:lnTo>
                    <a:pt x="7164738" y="3238100"/>
                  </a:lnTo>
                  <a:lnTo>
                    <a:pt x="7163415" y="3225800"/>
                  </a:lnTo>
                  <a:close/>
                </a:path>
                <a:path w="7287259" h="3327400">
                  <a:moveTo>
                    <a:pt x="7103185" y="3213100"/>
                  </a:moveTo>
                  <a:lnTo>
                    <a:pt x="7063314" y="3213100"/>
                  </a:lnTo>
                  <a:lnTo>
                    <a:pt x="7080453" y="3225800"/>
                  </a:lnTo>
                  <a:lnTo>
                    <a:pt x="7119588" y="3225800"/>
                  </a:lnTo>
                  <a:lnTo>
                    <a:pt x="7103185" y="3213100"/>
                  </a:lnTo>
                  <a:close/>
                </a:path>
                <a:path w="7287259" h="3327400">
                  <a:moveTo>
                    <a:pt x="7135270" y="3214321"/>
                  </a:moveTo>
                  <a:lnTo>
                    <a:pt x="7128683" y="3225800"/>
                  </a:lnTo>
                  <a:lnTo>
                    <a:pt x="7135864" y="3225800"/>
                  </a:lnTo>
                  <a:lnTo>
                    <a:pt x="7135270" y="3214321"/>
                  </a:lnTo>
                  <a:close/>
                </a:path>
                <a:path w="7287259" h="3327400">
                  <a:moveTo>
                    <a:pt x="7135971" y="3213100"/>
                  </a:moveTo>
                  <a:lnTo>
                    <a:pt x="7135207" y="3213100"/>
                  </a:lnTo>
                  <a:lnTo>
                    <a:pt x="7135270" y="3214321"/>
                  </a:lnTo>
                  <a:lnTo>
                    <a:pt x="7135971" y="3213100"/>
                  </a:lnTo>
                  <a:close/>
                </a:path>
                <a:path w="7287259" h="3327400">
                  <a:moveTo>
                    <a:pt x="7092668" y="3200400"/>
                  </a:moveTo>
                  <a:lnTo>
                    <a:pt x="6968308" y="3200400"/>
                  </a:lnTo>
                  <a:lnTo>
                    <a:pt x="6970687" y="3213100"/>
                  </a:lnTo>
                  <a:lnTo>
                    <a:pt x="7103459" y="3213100"/>
                  </a:lnTo>
                  <a:lnTo>
                    <a:pt x="7092668" y="3200400"/>
                  </a:lnTo>
                  <a:close/>
                </a:path>
                <a:path w="7287259" h="3327400">
                  <a:moveTo>
                    <a:pt x="6952493" y="3187700"/>
                  </a:moveTo>
                  <a:lnTo>
                    <a:pt x="6939430" y="3187700"/>
                  </a:lnTo>
                  <a:lnTo>
                    <a:pt x="6940019" y="3200400"/>
                  </a:lnTo>
                  <a:lnTo>
                    <a:pt x="6952493" y="3187700"/>
                  </a:lnTo>
                  <a:close/>
                </a:path>
                <a:path w="7287259" h="3327400">
                  <a:moveTo>
                    <a:pt x="7060875" y="3187700"/>
                  </a:moveTo>
                  <a:lnTo>
                    <a:pt x="6952493" y="3187700"/>
                  </a:lnTo>
                  <a:lnTo>
                    <a:pt x="6954775" y="3200400"/>
                  </a:lnTo>
                  <a:lnTo>
                    <a:pt x="7055712" y="3200400"/>
                  </a:lnTo>
                  <a:lnTo>
                    <a:pt x="7060875" y="3187700"/>
                  </a:lnTo>
                  <a:close/>
                </a:path>
                <a:path w="7287259" h="3327400">
                  <a:moveTo>
                    <a:pt x="7073376" y="3187700"/>
                  </a:moveTo>
                  <a:lnTo>
                    <a:pt x="7067524" y="3187700"/>
                  </a:lnTo>
                  <a:lnTo>
                    <a:pt x="7063848" y="3200400"/>
                  </a:lnTo>
                  <a:lnTo>
                    <a:pt x="7065708" y="3200400"/>
                  </a:lnTo>
                  <a:lnTo>
                    <a:pt x="7073376" y="3187700"/>
                  </a:lnTo>
                  <a:close/>
                </a:path>
                <a:path w="7287259" h="3327400">
                  <a:moveTo>
                    <a:pt x="7025800" y="3175000"/>
                  </a:moveTo>
                  <a:lnTo>
                    <a:pt x="6899591" y="3175000"/>
                  </a:lnTo>
                  <a:lnTo>
                    <a:pt x="6924411" y="3187700"/>
                  </a:lnTo>
                  <a:lnTo>
                    <a:pt x="7031815" y="3187700"/>
                  </a:lnTo>
                  <a:lnTo>
                    <a:pt x="7025800" y="3175000"/>
                  </a:lnTo>
                  <a:close/>
                </a:path>
                <a:path w="7287259" h="3327400">
                  <a:moveTo>
                    <a:pt x="7039733" y="3175000"/>
                  </a:moveTo>
                  <a:lnTo>
                    <a:pt x="7033873" y="3175000"/>
                  </a:lnTo>
                  <a:lnTo>
                    <a:pt x="7039419" y="3187700"/>
                  </a:lnTo>
                  <a:lnTo>
                    <a:pt x="7045122" y="3187700"/>
                  </a:lnTo>
                  <a:lnTo>
                    <a:pt x="7039733" y="3175000"/>
                  </a:lnTo>
                  <a:close/>
                </a:path>
                <a:path w="7287259" h="3327400">
                  <a:moveTo>
                    <a:pt x="6981798" y="3149600"/>
                  </a:moveTo>
                  <a:lnTo>
                    <a:pt x="6859772" y="3149600"/>
                  </a:lnTo>
                  <a:lnTo>
                    <a:pt x="6888035" y="3175000"/>
                  </a:lnTo>
                  <a:lnTo>
                    <a:pt x="6886816" y="3162300"/>
                  </a:lnTo>
                  <a:lnTo>
                    <a:pt x="6987972" y="3162300"/>
                  </a:lnTo>
                  <a:lnTo>
                    <a:pt x="6981798" y="3149600"/>
                  </a:lnTo>
                  <a:close/>
                </a:path>
                <a:path w="7287259" h="3327400">
                  <a:moveTo>
                    <a:pt x="6907444" y="3162300"/>
                  </a:moveTo>
                  <a:lnTo>
                    <a:pt x="6890207" y="3162300"/>
                  </a:lnTo>
                  <a:lnTo>
                    <a:pt x="6900511" y="3175000"/>
                  </a:lnTo>
                  <a:lnTo>
                    <a:pt x="6914910" y="3175000"/>
                  </a:lnTo>
                  <a:lnTo>
                    <a:pt x="6907444" y="3162300"/>
                  </a:lnTo>
                  <a:close/>
                </a:path>
                <a:path w="7287259" h="3327400">
                  <a:moveTo>
                    <a:pt x="6934427" y="3162300"/>
                  </a:moveTo>
                  <a:lnTo>
                    <a:pt x="6912878" y="3162300"/>
                  </a:lnTo>
                  <a:lnTo>
                    <a:pt x="6914910" y="3175000"/>
                  </a:lnTo>
                  <a:lnTo>
                    <a:pt x="6938621" y="3175000"/>
                  </a:lnTo>
                  <a:lnTo>
                    <a:pt x="6934427" y="3162300"/>
                  </a:lnTo>
                  <a:close/>
                </a:path>
                <a:path w="7287259" h="3327400">
                  <a:moveTo>
                    <a:pt x="6988018" y="3162300"/>
                  </a:moveTo>
                  <a:lnTo>
                    <a:pt x="6934427" y="3162300"/>
                  </a:lnTo>
                  <a:lnTo>
                    <a:pt x="6943412" y="3175000"/>
                  </a:lnTo>
                  <a:lnTo>
                    <a:pt x="7001439" y="3175000"/>
                  </a:lnTo>
                  <a:lnTo>
                    <a:pt x="6988018" y="3162300"/>
                  </a:lnTo>
                  <a:close/>
                </a:path>
                <a:path w="7287259" h="3327400">
                  <a:moveTo>
                    <a:pt x="7010576" y="3162300"/>
                  </a:moveTo>
                  <a:lnTo>
                    <a:pt x="7008239" y="3175000"/>
                  </a:lnTo>
                  <a:lnTo>
                    <a:pt x="7010603" y="3175000"/>
                  </a:lnTo>
                  <a:lnTo>
                    <a:pt x="7010576" y="3162300"/>
                  </a:lnTo>
                  <a:close/>
                </a:path>
                <a:path w="7287259" h="3327400">
                  <a:moveTo>
                    <a:pt x="7015014" y="3162300"/>
                  </a:moveTo>
                  <a:lnTo>
                    <a:pt x="7017881" y="3175000"/>
                  </a:lnTo>
                  <a:lnTo>
                    <a:pt x="7020739" y="3175000"/>
                  </a:lnTo>
                  <a:lnTo>
                    <a:pt x="7015014" y="3162300"/>
                  </a:lnTo>
                  <a:close/>
                </a:path>
                <a:path w="7287259" h="3327400">
                  <a:moveTo>
                    <a:pt x="6844505" y="3136900"/>
                  </a:moveTo>
                  <a:lnTo>
                    <a:pt x="6834862" y="3136900"/>
                  </a:lnTo>
                  <a:lnTo>
                    <a:pt x="6840158" y="3149600"/>
                  </a:lnTo>
                  <a:lnTo>
                    <a:pt x="6843195" y="3149600"/>
                  </a:lnTo>
                  <a:lnTo>
                    <a:pt x="6844505" y="3136900"/>
                  </a:lnTo>
                  <a:close/>
                </a:path>
                <a:path w="7287259" h="3327400">
                  <a:moveTo>
                    <a:pt x="6925455" y="3136900"/>
                  </a:moveTo>
                  <a:lnTo>
                    <a:pt x="6844505" y="3136900"/>
                  </a:lnTo>
                  <a:lnTo>
                    <a:pt x="6848181" y="3149600"/>
                  </a:lnTo>
                  <a:lnTo>
                    <a:pt x="6925695" y="3149600"/>
                  </a:lnTo>
                  <a:lnTo>
                    <a:pt x="6926583" y="3148309"/>
                  </a:lnTo>
                  <a:lnTo>
                    <a:pt x="6925455" y="3136900"/>
                  </a:lnTo>
                  <a:close/>
                </a:path>
                <a:path w="7287259" h="3327400">
                  <a:moveTo>
                    <a:pt x="6934438" y="3136900"/>
                  </a:moveTo>
                  <a:lnTo>
                    <a:pt x="6926583" y="3148309"/>
                  </a:lnTo>
                  <a:lnTo>
                    <a:pt x="6926711" y="3149600"/>
                  </a:lnTo>
                  <a:lnTo>
                    <a:pt x="6935339" y="3149600"/>
                  </a:lnTo>
                  <a:lnTo>
                    <a:pt x="6934438" y="3136900"/>
                  </a:lnTo>
                  <a:close/>
                </a:path>
                <a:path w="7287259" h="3327400">
                  <a:moveTo>
                    <a:pt x="6940522" y="3136900"/>
                  </a:moveTo>
                  <a:lnTo>
                    <a:pt x="6936471" y="3136900"/>
                  </a:lnTo>
                  <a:lnTo>
                    <a:pt x="6941224" y="3149600"/>
                  </a:lnTo>
                  <a:lnTo>
                    <a:pt x="6945627" y="3149600"/>
                  </a:lnTo>
                  <a:lnTo>
                    <a:pt x="6940522" y="3136900"/>
                  </a:lnTo>
                  <a:close/>
                </a:path>
                <a:path w="7287259" h="3327400">
                  <a:moveTo>
                    <a:pt x="6955901" y="3136900"/>
                  </a:moveTo>
                  <a:lnTo>
                    <a:pt x="6943600" y="3136900"/>
                  </a:lnTo>
                  <a:lnTo>
                    <a:pt x="6952277" y="3149600"/>
                  </a:lnTo>
                  <a:lnTo>
                    <a:pt x="6962510" y="3149600"/>
                  </a:lnTo>
                  <a:lnTo>
                    <a:pt x="6955901" y="3136900"/>
                  </a:lnTo>
                  <a:close/>
                </a:path>
                <a:path w="7287259" h="3327400">
                  <a:moveTo>
                    <a:pt x="6818341" y="3124200"/>
                  </a:moveTo>
                  <a:lnTo>
                    <a:pt x="6790681" y="3124200"/>
                  </a:lnTo>
                  <a:lnTo>
                    <a:pt x="6797420" y="3136900"/>
                  </a:lnTo>
                  <a:lnTo>
                    <a:pt x="6813698" y="3136900"/>
                  </a:lnTo>
                  <a:lnTo>
                    <a:pt x="6818341" y="3124200"/>
                  </a:lnTo>
                  <a:close/>
                </a:path>
                <a:path w="7287259" h="3327400">
                  <a:moveTo>
                    <a:pt x="6930565" y="3124200"/>
                  </a:moveTo>
                  <a:lnTo>
                    <a:pt x="6818341" y="3124200"/>
                  </a:lnTo>
                  <a:lnTo>
                    <a:pt x="6826492" y="3136900"/>
                  </a:lnTo>
                  <a:lnTo>
                    <a:pt x="6930998" y="3136900"/>
                  </a:lnTo>
                  <a:lnTo>
                    <a:pt x="6930565" y="3124200"/>
                  </a:lnTo>
                  <a:close/>
                </a:path>
                <a:path w="7287259" h="3327400">
                  <a:moveTo>
                    <a:pt x="6874429" y="3111500"/>
                  </a:moveTo>
                  <a:lnTo>
                    <a:pt x="6770232" y="3111500"/>
                  </a:lnTo>
                  <a:lnTo>
                    <a:pt x="6772976" y="3124200"/>
                  </a:lnTo>
                  <a:lnTo>
                    <a:pt x="6891250" y="3124200"/>
                  </a:lnTo>
                  <a:lnTo>
                    <a:pt x="6890387" y="3121546"/>
                  </a:lnTo>
                  <a:lnTo>
                    <a:pt x="6874429" y="3111500"/>
                  </a:lnTo>
                  <a:close/>
                </a:path>
                <a:path w="7287259" h="3327400">
                  <a:moveTo>
                    <a:pt x="6891384" y="3122173"/>
                  </a:moveTo>
                  <a:lnTo>
                    <a:pt x="6891250" y="3124200"/>
                  </a:lnTo>
                  <a:lnTo>
                    <a:pt x="6894602" y="3124200"/>
                  </a:lnTo>
                  <a:lnTo>
                    <a:pt x="6891384" y="3122173"/>
                  </a:lnTo>
                  <a:close/>
                </a:path>
                <a:path w="7287259" h="3327400">
                  <a:moveTo>
                    <a:pt x="6904702" y="3111500"/>
                  </a:moveTo>
                  <a:lnTo>
                    <a:pt x="6901901" y="3111500"/>
                  </a:lnTo>
                  <a:lnTo>
                    <a:pt x="6894602" y="3124200"/>
                  </a:lnTo>
                  <a:lnTo>
                    <a:pt x="6911381" y="3124200"/>
                  </a:lnTo>
                  <a:lnTo>
                    <a:pt x="6904702" y="3111500"/>
                  </a:lnTo>
                  <a:close/>
                </a:path>
                <a:path w="7287259" h="3327400">
                  <a:moveTo>
                    <a:pt x="6892087" y="3111500"/>
                  </a:moveTo>
                  <a:lnTo>
                    <a:pt x="6887120" y="3111500"/>
                  </a:lnTo>
                  <a:lnTo>
                    <a:pt x="6890387" y="3121546"/>
                  </a:lnTo>
                  <a:lnTo>
                    <a:pt x="6891384" y="3122173"/>
                  </a:lnTo>
                  <a:lnTo>
                    <a:pt x="6892087" y="3111500"/>
                  </a:lnTo>
                  <a:close/>
                </a:path>
                <a:path w="7287259" h="3327400">
                  <a:moveTo>
                    <a:pt x="6822657" y="3098800"/>
                  </a:moveTo>
                  <a:lnTo>
                    <a:pt x="6736432" y="3098800"/>
                  </a:lnTo>
                  <a:lnTo>
                    <a:pt x="6748196" y="3111500"/>
                  </a:lnTo>
                  <a:lnTo>
                    <a:pt x="6828619" y="3111500"/>
                  </a:lnTo>
                  <a:lnTo>
                    <a:pt x="6822657" y="3098800"/>
                  </a:lnTo>
                  <a:close/>
                </a:path>
                <a:path w="7287259" h="3327400">
                  <a:moveTo>
                    <a:pt x="6843308" y="3098800"/>
                  </a:moveTo>
                  <a:lnTo>
                    <a:pt x="6825405" y="3098800"/>
                  </a:lnTo>
                  <a:lnTo>
                    <a:pt x="6826376" y="3102639"/>
                  </a:lnTo>
                  <a:lnTo>
                    <a:pt x="6834961" y="3111500"/>
                  </a:lnTo>
                  <a:lnTo>
                    <a:pt x="6849556" y="3111500"/>
                  </a:lnTo>
                  <a:lnTo>
                    <a:pt x="6843308" y="3098800"/>
                  </a:lnTo>
                  <a:close/>
                </a:path>
                <a:path w="7287259" h="3327400">
                  <a:moveTo>
                    <a:pt x="6866231" y="3099217"/>
                  </a:moveTo>
                  <a:lnTo>
                    <a:pt x="6858807" y="3111500"/>
                  </a:lnTo>
                  <a:lnTo>
                    <a:pt x="6866175" y="3111500"/>
                  </a:lnTo>
                  <a:lnTo>
                    <a:pt x="6866231" y="3099217"/>
                  </a:lnTo>
                  <a:close/>
                </a:path>
                <a:path w="7287259" h="3327400">
                  <a:moveTo>
                    <a:pt x="6890593" y="3098800"/>
                  </a:moveTo>
                  <a:lnTo>
                    <a:pt x="6883843" y="3098800"/>
                  </a:lnTo>
                  <a:lnTo>
                    <a:pt x="6892072" y="3111500"/>
                  </a:lnTo>
                  <a:lnTo>
                    <a:pt x="6890593" y="3098800"/>
                  </a:lnTo>
                  <a:close/>
                </a:path>
                <a:path w="7287259" h="3327400">
                  <a:moveTo>
                    <a:pt x="6825405" y="3098800"/>
                  </a:moveTo>
                  <a:lnTo>
                    <a:pt x="6822657" y="3098800"/>
                  </a:lnTo>
                  <a:lnTo>
                    <a:pt x="6826376" y="3102639"/>
                  </a:lnTo>
                  <a:lnTo>
                    <a:pt x="6825405" y="3098800"/>
                  </a:lnTo>
                  <a:close/>
                </a:path>
                <a:path w="7287259" h="3327400">
                  <a:moveTo>
                    <a:pt x="6866484" y="3098800"/>
                  </a:moveTo>
                  <a:lnTo>
                    <a:pt x="6866233" y="3098800"/>
                  </a:lnTo>
                  <a:lnTo>
                    <a:pt x="6866231" y="3099217"/>
                  </a:lnTo>
                  <a:lnTo>
                    <a:pt x="6866484" y="3098800"/>
                  </a:lnTo>
                  <a:close/>
                </a:path>
                <a:path w="7287259" h="3327400">
                  <a:moveTo>
                    <a:pt x="6816054" y="3073400"/>
                  </a:moveTo>
                  <a:lnTo>
                    <a:pt x="6690697" y="3073400"/>
                  </a:lnTo>
                  <a:lnTo>
                    <a:pt x="6718172" y="3098800"/>
                  </a:lnTo>
                  <a:lnTo>
                    <a:pt x="6825038" y="3098800"/>
                  </a:lnTo>
                  <a:lnTo>
                    <a:pt x="6835052" y="3086100"/>
                  </a:lnTo>
                  <a:lnTo>
                    <a:pt x="6815806" y="3086100"/>
                  </a:lnTo>
                  <a:lnTo>
                    <a:pt x="6816054" y="3073400"/>
                  </a:lnTo>
                  <a:close/>
                </a:path>
                <a:path w="7287259" h="3327400">
                  <a:moveTo>
                    <a:pt x="6838573" y="3086100"/>
                  </a:moveTo>
                  <a:lnTo>
                    <a:pt x="6844399" y="3098800"/>
                  </a:lnTo>
                  <a:lnTo>
                    <a:pt x="6846692" y="3098800"/>
                  </a:lnTo>
                  <a:lnTo>
                    <a:pt x="6838573" y="3086100"/>
                  </a:lnTo>
                  <a:close/>
                </a:path>
                <a:path w="7287259" h="3327400">
                  <a:moveTo>
                    <a:pt x="6858932" y="3086100"/>
                  </a:moveTo>
                  <a:lnTo>
                    <a:pt x="6851323" y="3086100"/>
                  </a:lnTo>
                  <a:lnTo>
                    <a:pt x="6859121" y="3098800"/>
                  </a:lnTo>
                  <a:lnTo>
                    <a:pt x="6858932" y="3086100"/>
                  </a:lnTo>
                  <a:close/>
                </a:path>
                <a:path w="7287259" h="3327400">
                  <a:moveTo>
                    <a:pt x="6834942" y="3073400"/>
                  </a:moveTo>
                  <a:lnTo>
                    <a:pt x="6830979" y="3073400"/>
                  </a:lnTo>
                  <a:lnTo>
                    <a:pt x="6829512" y="3086100"/>
                  </a:lnTo>
                  <a:lnTo>
                    <a:pt x="6834965" y="3086100"/>
                  </a:lnTo>
                  <a:lnTo>
                    <a:pt x="6834942" y="3073400"/>
                  </a:lnTo>
                  <a:close/>
                </a:path>
                <a:path w="7287259" h="3327400">
                  <a:moveTo>
                    <a:pt x="6687434" y="3048000"/>
                  </a:moveTo>
                  <a:lnTo>
                    <a:pt x="6632486" y="3048000"/>
                  </a:lnTo>
                  <a:lnTo>
                    <a:pt x="6647525" y="3060700"/>
                  </a:lnTo>
                  <a:lnTo>
                    <a:pt x="6672017" y="3060700"/>
                  </a:lnTo>
                  <a:lnTo>
                    <a:pt x="6670594" y="3073400"/>
                  </a:lnTo>
                  <a:lnTo>
                    <a:pt x="6687394" y="3073400"/>
                  </a:lnTo>
                  <a:lnTo>
                    <a:pt x="6682938" y="3060700"/>
                  </a:lnTo>
                  <a:lnTo>
                    <a:pt x="6687434" y="3048000"/>
                  </a:lnTo>
                  <a:close/>
                </a:path>
                <a:path w="7287259" h="3327400">
                  <a:moveTo>
                    <a:pt x="6722382" y="3035300"/>
                  </a:moveTo>
                  <a:lnTo>
                    <a:pt x="6707367" y="3035300"/>
                  </a:lnTo>
                  <a:lnTo>
                    <a:pt x="6707476" y="3048000"/>
                  </a:lnTo>
                  <a:lnTo>
                    <a:pt x="6702520" y="3048000"/>
                  </a:lnTo>
                  <a:lnTo>
                    <a:pt x="6699858" y="3051732"/>
                  </a:lnTo>
                  <a:lnTo>
                    <a:pt x="6702195" y="3060700"/>
                  </a:lnTo>
                  <a:lnTo>
                    <a:pt x="6692418" y="3073400"/>
                  </a:lnTo>
                  <a:lnTo>
                    <a:pt x="6767764" y="3073400"/>
                  </a:lnTo>
                  <a:lnTo>
                    <a:pt x="6761815" y="3060700"/>
                  </a:lnTo>
                  <a:lnTo>
                    <a:pt x="6747207" y="3060700"/>
                  </a:lnTo>
                  <a:lnTo>
                    <a:pt x="6732864" y="3048000"/>
                  </a:lnTo>
                  <a:lnTo>
                    <a:pt x="6722382" y="3035300"/>
                  </a:lnTo>
                  <a:close/>
                </a:path>
                <a:path w="7287259" h="3327400">
                  <a:moveTo>
                    <a:pt x="6773690" y="3062501"/>
                  </a:moveTo>
                  <a:lnTo>
                    <a:pt x="6773697" y="3073400"/>
                  </a:lnTo>
                  <a:lnTo>
                    <a:pt x="6781047" y="3073400"/>
                  </a:lnTo>
                  <a:lnTo>
                    <a:pt x="6773690" y="3062501"/>
                  </a:lnTo>
                  <a:close/>
                </a:path>
                <a:path w="7287259" h="3327400">
                  <a:moveTo>
                    <a:pt x="6810980" y="3060700"/>
                  </a:moveTo>
                  <a:lnTo>
                    <a:pt x="6801489" y="3060700"/>
                  </a:lnTo>
                  <a:lnTo>
                    <a:pt x="6812472" y="3073400"/>
                  </a:lnTo>
                  <a:lnTo>
                    <a:pt x="6819593" y="3073400"/>
                  </a:lnTo>
                  <a:lnTo>
                    <a:pt x="6810980" y="3060700"/>
                  </a:lnTo>
                  <a:close/>
                </a:path>
                <a:path w="7287259" h="3327400">
                  <a:moveTo>
                    <a:pt x="6773689" y="3060700"/>
                  </a:moveTo>
                  <a:lnTo>
                    <a:pt x="6772474" y="3060700"/>
                  </a:lnTo>
                  <a:lnTo>
                    <a:pt x="6773690" y="3062501"/>
                  </a:lnTo>
                  <a:lnTo>
                    <a:pt x="6773689" y="3060700"/>
                  </a:lnTo>
                  <a:close/>
                </a:path>
                <a:path w="7287259" h="3327400">
                  <a:moveTo>
                    <a:pt x="6705590" y="3035300"/>
                  </a:moveTo>
                  <a:lnTo>
                    <a:pt x="6603079" y="3035300"/>
                  </a:lnTo>
                  <a:lnTo>
                    <a:pt x="6608280" y="3048000"/>
                  </a:lnTo>
                  <a:lnTo>
                    <a:pt x="6687677" y="3048000"/>
                  </a:lnTo>
                  <a:lnTo>
                    <a:pt x="6688181" y="3060700"/>
                  </a:lnTo>
                  <a:lnTo>
                    <a:pt x="6693461" y="3060700"/>
                  </a:lnTo>
                  <a:lnTo>
                    <a:pt x="6699858" y="3051732"/>
                  </a:lnTo>
                  <a:lnTo>
                    <a:pt x="6698885" y="3048000"/>
                  </a:lnTo>
                  <a:lnTo>
                    <a:pt x="6705590" y="3035300"/>
                  </a:lnTo>
                  <a:close/>
                </a:path>
                <a:path w="7287259" h="3327400">
                  <a:moveTo>
                    <a:pt x="6773916" y="3048000"/>
                  </a:moveTo>
                  <a:lnTo>
                    <a:pt x="6756852" y="3048000"/>
                  </a:lnTo>
                  <a:lnTo>
                    <a:pt x="6757755" y="3060700"/>
                  </a:lnTo>
                  <a:lnTo>
                    <a:pt x="6791217" y="3060700"/>
                  </a:lnTo>
                  <a:lnTo>
                    <a:pt x="6773916" y="3048000"/>
                  </a:lnTo>
                  <a:close/>
                </a:path>
                <a:path w="7287259" h="3327400">
                  <a:moveTo>
                    <a:pt x="6700246" y="3009900"/>
                  </a:moveTo>
                  <a:lnTo>
                    <a:pt x="6693419" y="3009900"/>
                  </a:lnTo>
                  <a:lnTo>
                    <a:pt x="6693629" y="3022600"/>
                  </a:lnTo>
                  <a:lnTo>
                    <a:pt x="6572094" y="3022600"/>
                  </a:lnTo>
                  <a:lnTo>
                    <a:pt x="6581998" y="3035300"/>
                  </a:lnTo>
                  <a:lnTo>
                    <a:pt x="6705590" y="3035300"/>
                  </a:lnTo>
                  <a:lnTo>
                    <a:pt x="6698885" y="3048000"/>
                  </a:lnTo>
                  <a:lnTo>
                    <a:pt x="6699858" y="3051732"/>
                  </a:lnTo>
                  <a:lnTo>
                    <a:pt x="6702520" y="3048000"/>
                  </a:lnTo>
                  <a:lnTo>
                    <a:pt x="6707476" y="3048000"/>
                  </a:lnTo>
                  <a:lnTo>
                    <a:pt x="6707367" y="3035300"/>
                  </a:lnTo>
                  <a:lnTo>
                    <a:pt x="6701230" y="3022600"/>
                  </a:lnTo>
                  <a:lnTo>
                    <a:pt x="6700246" y="3009900"/>
                  </a:lnTo>
                  <a:close/>
                </a:path>
                <a:path w="7287259" h="3327400">
                  <a:moveTo>
                    <a:pt x="6524816" y="2997200"/>
                  </a:moveTo>
                  <a:lnTo>
                    <a:pt x="6539110" y="3009900"/>
                  </a:lnTo>
                  <a:lnTo>
                    <a:pt x="6560981" y="3022600"/>
                  </a:lnTo>
                  <a:lnTo>
                    <a:pt x="6672820" y="3022600"/>
                  </a:lnTo>
                  <a:lnTo>
                    <a:pt x="6673984" y="3009900"/>
                  </a:lnTo>
                  <a:lnTo>
                    <a:pt x="6542953" y="3009900"/>
                  </a:lnTo>
                  <a:lnTo>
                    <a:pt x="6524816" y="2997200"/>
                  </a:lnTo>
                  <a:close/>
                </a:path>
                <a:path w="7287259" h="3327400">
                  <a:moveTo>
                    <a:pt x="6674233" y="3009900"/>
                  </a:moveTo>
                  <a:lnTo>
                    <a:pt x="6673984" y="3009900"/>
                  </a:lnTo>
                  <a:lnTo>
                    <a:pt x="6677462" y="3022600"/>
                  </a:lnTo>
                  <a:lnTo>
                    <a:pt x="6685804" y="3022600"/>
                  </a:lnTo>
                  <a:lnTo>
                    <a:pt x="6674233" y="3009900"/>
                  </a:lnTo>
                  <a:close/>
                </a:path>
                <a:path w="7287259" h="3327400">
                  <a:moveTo>
                    <a:pt x="6599998" y="2997200"/>
                  </a:moveTo>
                  <a:lnTo>
                    <a:pt x="6531616" y="2997200"/>
                  </a:lnTo>
                  <a:lnTo>
                    <a:pt x="6542953" y="3009900"/>
                  </a:lnTo>
                  <a:lnTo>
                    <a:pt x="6595422" y="3009900"/>
                  </a:lnTo>
                  <a:lnTo>
                    <a:pt x="6599998" y="2997200"/>
                  </a:lnTo>
                  <a:close/>
                </a:path>
                <a:path w="7287259" h="3327400">
                  <a:moveTo>
                    <a:pt x="6622992" y="2997200"/>
                  </a:moveTo>
                  <a:lnTo>
                    <a:pt x="6614271" y="2997200"/>
                  </a:lnTo>
                  <a:lnTo>
                    <a:pt x="6618591" y="3009900"/>
                  </a:lnTo>
                  <a:lnTo>
                    <a:pt x="6630320" y="3009900"/>
                  </a:lnTo>
                  <a:lnTo>
                    <a:pt x="6622992" y="2997200"/>
                  </a:lnTo>
                  <a:close/>
                </a:path>
                <a:path w="7287259" h="3327400">
                  <a:moveTo>
                    <a:pt x="6640236" y="2997200"/>
                  </a:moveTo>
                  <a:lnTo>
                    <a:pt x="6633882" y="2997200"/>
                  </a:lnTo>
                  <a:lnTo>
                    <a:pt x="6630320" y="3009900"/>
                  </a:lnTo>
                  <a:lnTo>
                    <a:pt x="6642152" y="3009900"/>
                  </a:lnTo>
                  <a:lnTo>
                    <a:pt x="6640236" y="2997200"/>
                  </a:lnTo>
                  <a:close/>
                </a:path>
                <a:path w="7287259" h="3327400">
                  <a:moveTo>
                    <a:pt x="6518733" y="2984500"/>
                  </a:moveTo>
                  <a:lnTo>
                    <a:pt x="6490406" y="2984500"/>
                  </a:lnTo>
                  <a:lnTo>
                    <a:pt x="6504964" y="2997200"/>
                  </a:lnTo>
                  <a:lnTo>
                    <a:pt x="6516093" y="2997200"/>
                  </a:lnTo>
                  <a:lnTo>
                    <a:pt x="6518733" y="2984500"/>
                  </a:lnTo>
                  <a:close/>
                </a:path>
                <a:path w="7287259" h="3327400">
                  <a:moveTo>
                    <a:pt x="6617851" y="2984500"/>
                  </a:moveTo>
                  <a:lnTo>
                    <a:pt x="6518733" y="2984500"/>
                  </a:lnTo>
                  <a:lnTo>
                    <a:pt x="6523865" y="2997200"/>
                  </a:lnTo>
                  <a:lnTo>
                    <a:pt x="6617101" y="2997200"/>
                  </a:lnTo>
                  <a:lnTo>
                    <a:pt x="6617851" y="2984500"/>
                  </a:lnTo>
                  <a:close/>
                </a:path>
                <a:path w="7287259" h="3327400">
                  <a:moveTo>
                    <a:pt x="6564175" y="2971800"/>
                  </a:moveTo>
                  <a:lnTo>
                    <a:pt x="6464170" y="2971800"/>
                  </a:lnTo>
                  <a:lnTo>
                    <a:pt x="6475079" y="2984500"/>
                  </a:lnTo>
                  <a:lnTo>
                    <a:pt x="6581957" y="2984500"/>
                  </a:lnTo>
                  <a:lnTo>
                    <a:pt x="6582226" y="2982737"/>
                  </a:lnTo>
                  <a:lnTo>
                    <a:pt x="6564175" y="2971800"/>
                  </a:lnTo>
                  <a:close/>
                </a:path>
                <a:path w="7287259" h="3327400">
                  <a:moveTo>
                    <a:pt x="6582226" y="2982737"/>
                  </a:moveTo>
                  <a:lnTo>
                    <a:pt x="6581957" y="2984500"/>
                  </a:lnTo>
                  <a:lnTo>
                    <a:pt x="6585135" y="2984500"/>
                  </a:lnTo>
                  <a:lnTo>
                    <a:pt x="6582226" y="2982737"/>
                  </a:lnTo>
                  <a:close/>
                </a:path>
                <a:path w="7287259" h="3327400">
                  <a:moveTo>
                    <a:pt x="6605228" y="2971800"/>
                  </a:moveTo>
                  <a:lnTo>
                    <a:pt x="6591726" y="2971800"/>
                  </a:lnTo>
                  <a:lnTo>
                    <a:pt x="6600203" y="2984500"/>
                  </a:lnTo>
                  <a:lnTo>
                    <a:pt x="6604884" y="2984500"/>
                  </a:lnTo>
                  <a:lnTo>
                    <a:pt x="6605228" y="2971800"/>
                  </a:lnTo>
                  <a:close/>
                </a:path>
                <a:path w="7287259" h="3327400">
                  <a:moveTo>
                    <a:pt x="6443575" y="2959100"/>
                  </a:moveTo>
                  <a:lnTo>
                    <a:pt x="6430135" y="2959100"/>
                  </a:lnTo>
                  <a:lnTo>
                    <a:pt x="6440517" y="2971800"/>
                  </a:lnTo>
                  <a:lnTo>
                    <a:pt x="6456191" y="2971800"/>
                  </a:lnTo>
                  <a:lnTo>
                    <a:pt x="6443575" y="2959100"/>
                  </a:lnTo>
                  <a:close/>
                </a:path>
                <a:path w="7287259" h="3327400">
                  <a:moveTo>
                    <a:pt x="6519623" y="2959100"/>
                  </a:moveTo>
                  <a:lnTo>
                    <a:pt x="6455845" y="2959100"/>
                  </a:lnTo>
                  <a:lnTo>
                    <a:pt x="6464568" y="2971800"/>
                  </a:lnTo>
                  <a:lnTo>
                    <a:pt x="6519205" y="2971800"/>
                  </a:lnTo>
                  <a:lnTo>
                    <a:pt x="6519623" y="2959100"/>
                  </a:lnTo>
                  <a:close/>
                </a:path>
                <a:path w="7287259" h="3327400">
                  <a:moveTo>
                    <a:pt x="6543678" y="2959100"/>
                  </a:moveTo>
                  <a:lnTo>
                    <a:pt x="6519623" y="2959100"/>
                  </a:lnTo>
                  <a:lnTo>
                    <a:pt x="6519205" y="2971800"/>
                  </a:lnTo>
                  <a:lnTo>
                    <a:pt x="6544329" y="2971800"/>
                  </a:lnTo>
                  <a:lnTo>
                    <a:pt x="6543678" y="2959100"/>
                  </a:lnTo>
                  <a:close/>
                </a:path>
                <a:path w="7287259" h="3327400">
                  <a:moveTo>
                    <a:pt x="6550820" y="2959100"/>
                  </a:moveTo>
                  <a:lnTo>
                    <a:pt x="6546151" y="2959100"/>
                  </a:lnTo>
                  <a:lnTo>
                    <a:pt x="6544329" y="2971800"/>
                  </a:lnTo>
                  <a:lnTo>
                    <a:pt x="6556203" y="2971800"/>
                  </a:lnTo>
                  <a:lnTo>
                    <a:pt x="6550820" y="2959100"/>
                  </a:lnTo>
                  <a:close/>
                </a:path>
                <a:path w="7287259" h="3327400">
                  <a:moveTo>
                    <a:pt x="6551917" y="2946400"/>
                  </a:moveTo>
                  <a:lnTo>
                    <a:pt x="6535015" y="2946400"/>
                  </a:lnTo>
                  <a:lnTo>
                    <a:pt x="6542272" y="2959100"/>
                  </a:lnTo>
                  <a:lnTo>
                    <a:pt x="6563978" y="2959100"/>
                  </a:lnTo>
                  <a:lnTo>
                    <a:pt x="6565474" y="2971800"/>
                  </a:lnTo>
                  <a:lnTo>
                    <a:pt x="6575203" y="2971800"/>
                  </a:lnTo>
                  <a:lnTo>
                    <a:pt x="6572229" y="2959100"/>
                  </a:lnTo>
                  <a:lnTo>
                    <a:pt x="6551917" y="2946400"/>
                  </a:lnTo>
                  <a:close/>
                </a:path>
                <a:path w="7287259" h="3327400">
                  <a:moveTo>
                    <a:pt x="6521250" y="2946400"/>
                  </a:moveTo>
                  <a:lnTo>
                    <a:pt x="6409830" y="2946400"/>
                  </a:lnTo>
                  <a:lnTo>
                    <a:pt x="6424537" y="2959100"/>
                  </a:lnTo>
                  <a:lnTo>
                    <a:pt x="6523364" y="2959100"/>
                  </a:lnTo>
                  <a:lnTo>
                    <a:pt x="6523403" y="2949157"/>
                  </a:lnTo>
                  <a:lnTo>
                    <a:pt x="6521250" y="2946400"/>
                  </a:lnTo>
                  <a:close/>
                </a:path>
                <a:path w="7287259" h="3327400">
                  <a:moveTo>
                    <a:pt x="6530891" y="2958748"/>
                  </a:moveTo>
                  <a:lnTo>
                    <a:pt x="6530788" y="2959100"/>
                  </a:lnTo>
                  <a:lnTo>
                    <a:pt x="6531166" y="2959100"/>
                  </a:lnTo>
                  <a:lnTo>
                    <a:pt x="6530891" y="2958748"/>
                  </a:lnTo>
                  <a:close/>
                </a:path>
                <a:path w="7287259" h="3327400">
                  <a:moveTo>
                    <a:pt x="6534525" y="2946400"/>
                  </a:moveTo>
                  <a:lnTo>
                    <a:pt x="6523414" y="2946400"/>
                  </a:lnTo>
                  <a:lnTo>
                    <a:pt x="6523403" y="2949157"/>
                  </a:lnTo>
                  <a:lnTo>
                    <a:pt x="6530891" y="2958748"/>
                  </a:lnTo>
                  <a:lnTo>
                    <a:pt x="6534525" y="2946400"/>
                  </a:lnTo>
                  <a:close/>
                </a:path>
                <a:path w="7287259" h="3327400">
                  <a:moveTo>
                    <a:pt x="6504672" y="2933700"/>
                  </a:moveTo>
                  <a:lnTo>
                    <a:pt x="6386626" y="2933700"/>
                  </a:lnTo>
                  <a:lnTo>
                    <a:pt x="6403114" y="2946400"/>
                  </a:lnTo>
                  <a:lnTo>
                    <a:pt x="6517500" y="2946400"/>
                  </a:lnTo>
                  <a:lnTo>
                    <a:pt x="6504672" y="2933700"/>
                  </a:lnTo>
                  <a:close/>
                </a:path>
                <a:path w="7287259" h="3327400">
                  <a:moveTo>
                    <a:pt x="6518472" y="2933700"/>
                  </a:moveTo>
                  <a:lnTo>
                    <a:pt x="6515896" y="2933700"/>
                  </a:lnTo>
                  <a:lnTo>
                    <a:pt x="6521250" y="2946400"/>
                  </a:lnTo>
                  <a:lnTo>
                    <a:pt x="6524930" y="2946400"/>
                  </a:lnTo>
                  <a:lnTo>
                    <a:pt x="6518472" y="2933700"/>
                  </a:lnTo>
                  <a:close/>
                </a:path>
                <a:path w="7287259" h="3327400">
                  <a:moveTo>
                    <a:pt x="6381575" y="2921000"/>
                  </a:moveTo>
                  <a:lnTo>
                    <a:pt x="6363084" y="2921000"/>
                  </a:lnTo>
                  <a:lnTo>
                    <a:pt x="6365542" y="2933700"/>
                  </a:lnTo>
                  <a:lnTo>
                    <a:pt x="6382963" y="2933700"/>
                  </a:lnTo>
                  <a:lnTo>
                    <a:pt x="6381575" y="2921000"/>
                  </a:lnTo>
                  <a:close/>
                </a:path>
                <a:path w="7287259" h="3327400">
                  <a:moveTo>
                    <a:pt x="6467672" y="2921000"/>
                  </a:moveTo>
                  <a:lnTo>
                    <a:pt x="6395830" y="2921000"/>
                  </a:lnTo>
                  <a:lnTo>
                    <a:pt x="6401763" y="2933700"/>
                  </a:lnTo>
                  <a:lnTo>
                    <a:pt x="6476808" y="2933700"/>
                  </a:lnTo>
                  <a:lnTo>
                    <a:pt x="6467672" y="2921000"/>
                  </a:lnTo>
                  <a:close/>
                </a:path>
                <a:path w="7287259" h="3327400">
                  <a:moveTo>
                    <a:pt x="6490393" y="2921000"/>
                  </a:moveTo>
                  <a:lnTo>
                    <a:pt x="6490818" y="2933700"/>
                  </a:lnTo>
                  <a:lnTo>
                    <a:pt x="6494933" y="2933700"/>
                  </a:lnTo>
                  <a:lnTo>
                    <a:pt x="6490393" y="2921000"/>
                  </a:lnTo>
                  <a:close/>
                </a:path>
                <a:path w="7287259" h="3327400">
                  <a:moveTo>
                    <a:pt x="6430453" y="2895600"/>
                  </a:moveTo>
                  <a:lnTo>
                    <a:pt x="6311791" y="2895600"/>
                  </a:lnTo>
                  <a:lnTo>
                    <a:pt x="6314791" y="2908300"/>
                  </a:lnTo>
                  <a:lnTo>
                    <a:pt x="6331713" y="2921000"/>
                  </a:lnTo>
                  <a:lnTo>
                    <a:pt x="6408611" y="2921000"/>
                  </a:lnTo>
                  <a:lnTo>
                    <a:pt x="6410538" y="2908300"/>
                  </a:lnTo>
                  <a:lnTo>
                    <a:pt x="6422153" y="2908300"/>
                  </a:lnTo>
                  <a:lnTo>
                    <a:pt x="6430453" y="2895600"/>
                  </a:lnTo>
                  <a:close/>
                </a:path>
                <a:path w="7287259" h="3327400">
                  <a:moveTo>
                    <a:pt x="6422153" y="2908300"/>
                  </a:moveTo>
                  <a:lnTo>
                    <a:pt x="6410538" y="2908300"/>
                  </a:lnTo>
                  <a:lnTo>
                    <a:pt x="6408611" y="2921000"/>
                  </a:lnTo>
                  <a:lnTo>
                    <a:pt x="6427630" y="2921000"/>
                  </a:lnTo>
                  <a:lnTo>
                    <a:pt x="6422153" y="2908300"/>
                  </a:lnTo>
                  <a:close/>
                </a:path>
                <a:path w="7287259" h="3327400">
                  <a:moveTo>
                    <a:pt x="6438652" y="2895600"/>
                  </a:moveTo>
                  <a:lnTo>
                    <a:pt x="6430453" y="2895600"/>
                  </a:lnTo>
                  <a:lnTo>
                    <a:pt x="6434519" y="2908300"/>
                  </a:lnTo>
                  <a:lnTo>
                    <a:pt x="6427630" y="2921000"/>
                  </a:lnTo>
                  <a:lnTo>
                    <a:pt x="6456599" y="2921000"/>
                  </a:lnTo>
                  <a:lnTo>
                    <a:pt x="6454039" y="2908300"/>
                  </a:lnTo>
                  <a:lnTo>
                    <a:pt x="6438652" y="2895600"/>
                  </a:lnTo>
                  <a:close/>
                </a:path>
                <a:path w="7287259" h="3327400">
                  <a:moveTo>
                    <a:pt x="6471136" y="2908300"/>
                  </a:moveTo>
                  <a:lnTo>
                    <a:pt x="6476127" y="2921000"/>
                  </a:lnTo>
                  <a:lnTo>
                    <a:pt x="6477989" y="2921000"/>
                  </a:lnTo>
                  <a:lnTo>
                    <a:pt x="6471136" y="2908300"/>
                  </a:lnTo>
                  <a:close/>
                </a:path>
                <a:path w="7287259" h="3327400">
                  <a:moveTo>
                    <a:pt x="6287683" y="2882900"/>
                  </a:moveTo>
                  <a:lnTo>
                    <a:pt x="6254094" y="2882900"/>
                  </a:lnTo>
                  <a:lnTo>
                    <a:pt x="6265360" y="2895600"/>
                  </a:lnTo>
                  <a:lnTo>
                    <a:pt x="6281701" y="2895600"/>
                  </a:lnTo>
                  <a:lnTo>
                    <a:pt x="6287683" y="2882900"/>
                  </a:lnTo>
                  <a:close/>
                </a:path>
                <a:path w="7287259" h="3327400">
                  <a:moveTo>
                    <a:pt x="6393369" y="2882900"/>
                  </a:moveTo>
                  <a:lnTo>
                    <a:pt x="6287683" y="2882900"/>
                  </a:lnTo>
                  <a:lnTo>
                    <a:pt x="6284364" y="2895600"/>
                  </a:lnTo>
                  <a:lnTo>
                    <a:pt x="6396888" y="2895600"/>
                  </a:lnTo>
                  <a:lnTo>
                    <a:pt x="6393369" y="2882900"/>
                  </a:lnTo>
                  <a:close/>
                </a:path>
                <a:path w="7287259" h="3327400">
                  <a:moveTo>
                    <a:pt x="6349256" y="2870200"/>
                  </a:moveTo>
                  <a:lnTo>
                    <a:pt x="6253188" y="2870200"/>
                  </a:lnTo>
                  <a:lnTo>
                    <a:pt x="6263338" y="2882900"/>
                  </a:lnTo>
                  <a:lnTo>
                    <a:pt x="6362499" y="2882900"/>
                  </a:lnTo>
                  <a:lnTo>
                    <a:pt x="6349256" y="2870200"/>
                  </a:lnTo>
                  <a:close/>
                </a:path>
                <a:path w="7287259" h="3327400">
                  <a:moveTo>
                    <a:pt x="6263241" y="2832100"/>
                  </a:moveTo>
                  <a:lnTo>
                    <a:pt x="6238088" y="2832100"/>
                  </a:lnTo>
                  <a:lnTo>
                    <a:pt x="6235171" y="2844800"/>
                  </a:lnTo>
                  <a:lnTo>
                    <a:pt x="6227647" y="2844800"/>
                  </a:lnTo>
                  <a:lnTo>
                    <a:pt x="6223047" y="2848374"/>
                  </a:lnTo>
                  <a:lnTo>
                    <a:pt x="6224198" y="2857500"/>
                  </a:lnTo>
                  <a:lnTo>
                    <a:pt x="6223299" y="2870200"/>
                  </a:lnTo>
                  <a:lnTo>
                    <a:pt x="6333796" y="2870200"/>
                  </a:lnTo>
                  <a:lnTo>
                    <a:pt x="6319280" y="2857500"/>
                  </a:lnTo>
                  <a:lnTo>
                    <a:pt x="6295880" y="2857500"/>
                  </a:lnTo>
                  <a:lnTo>
                    <a:pt x="6277991" y="2844800"/>
                  </a:lnTo>
                  <a:lnTo>
                    <a:pt x="6263241" y="2832100"/>
                  </a:lnTo>
                  <a:close/>
                </a:path>
                <a:path w="7287259" h="3327400">
                  <a:moveTo>
                    <a:pt x="6227927" y="2832100"/>
                  </a:moveTo>
                  <a:lnTo>
                    <a:pt x="6179236" y="2832100"/>
                  </a:lnTo>
                  <a:lnTo>
                    <a:pt x="6182943" y="2844800"/>
                  </a:lnTo>
                  <a:lnTo>
                    <a:pt x="6193836" y="2857500"/>
                  </a:lnTo>
                  <a:lnTo>
                    <a:pt x="6211303" y="2857500"/>
                  </a:lnTo>
                  <a:lnTo>
                    <a:pt x="6223047" y="2848374"/>
                  </a:lnTo>
                  <a:lnTo>
                    <a:pt x="6222597" y="2844800"/>
                  </a:lnTo>
                  <a:lnTo>
                    <a:pt x="6227927" y="2832100"/>
                  </a:lnTo>
                  <a:close/>
                </a:path>
                <a:path w="7287259" h="3327400">
                  <a:moveTo>
                    <a:pt x="6307680" y="2844800"/>
                  </a:moveTo>
                  <a:lnTo>
                    <a:pt x="6295880" y="2857500"/>
                  </a:lnTo>
                  <a:lnTo>
                    <a:pt x="6319280" y="2857500"/>
                  </a:lnTo>
                  <a:lnTo>
                    <a:pt x="6307680" y="2844800"/>
                  </a:lnTo>
                  <a:close/>
                </a:path>
                <a:path w="7287259" h="3327400">
                  <a:moveTo>
                    <a:pt x="6229928" y="2806700"/>
                  </a:moveTo>
                  <a:lnTo>
                    <a:pt x="6196042" y="2806700"/>
                  </a:lnTo>
                  <a:lnTo>
                    <a:pt x="6222372" y="2819400"/>
                  </a:lnTo>
                  <a:lnTo>
                    <a:pt x="6157268" y="2819400"/>
                  </a:lnTo>
                  <a:lnTo>
                    <a:pt x="6157286" y="2820529"/>
                  </a:lnTo>
                  <a:lnTo>
                    <a:pt x="6171094" y="2832100"/>
                  </a:lnTo>
                  <a:lnTo>
                    <a:pt x="6227927" y="2832100"/>
                  </a:lnTo>
                  <a:lnTo>
                    <a:pt x="6222597" y="2844800"/>
                  </a:lnTo>
                  <a:lnTo>
                    <a:pt x="6223047" y="2848374"/>
                  </a:lnTo>
                  <a:lnTo>
                    <a:pt x="6227647" y="2844800"/>
                  </a:lnTo>
                  <a:lnTo>
                    <a:pt x="6235171" y="2844800"/>
                  </a:lnTo>
                  <a:lnTo>
                    <a:pt x="6238088" y="2832100"/>
                  </a:lnTo>
                  <a:lnTo>
                    <a:pt x="6235694" y="2819400"/>
                  </a:lnTo>
                  <a:lnTo>
                    <a:pt x="6229928" y="2806700"/>
                  </a:lnTo>
                  <a:close/>
                </a:path>
                <a:path w="7287259" h="3327400">
                  <a:moveTo>
                    <a:pt x="6179236" y="2832100"/>
                  </a:moveTo>
                  <a:lnTo>
                    <a:pt x="6157252" y="2832100"/>
                  </a:lnTo>
                  <a:lnTo>
                    <a:pt x="6167707" y="2844800"/>
                  </a:lnTo>
                  <a:lnTo>
                    <a:pt x="6172032" y="2844800"/>
                  </a:lnTo>
                  <a:lnTo>
                    <a:pt x="6179236" y="2832100"/>
                  </a:lnTo>
                  <a:close/>
                </a:path>
                <a:path w="7287259" h="3327400">
                  <a:moveTo>
                    <a:pt x="6293662" y="2832100"/>
                  </a:moveTo>
                  <a:lnTo>
                    <a:pt x="6279673" y="2832100"/>
                  </a:lnTo>
                  <a:lnTo>
                    <a:pt x="6283680" y="2844800"/>
                  </a:lnTo>
                  <a:lnTo>
                    <a:pt x="6310899" y="2844800"/>
                  </a:lnTo>
                  <a:lnTo>
                    <a:pt x="6293662" y="2832100"/>
                  </a:lnTo>
                  <a:close/>
                </a:path>
                <a:path w="7287259" h="3327400">
                  <a:moveTo>
                    <a:pt x="6149887" y="2819400"/>
                  </a:moveTo>
                  <a:lnTo>
                    <a:pt x="6126683" y="2819400"/>
                  </a:lnTo>
                  <a:lnTo>
                    <a:pt x="6137487" y="2832100"/>
                  </a:lnTo>
                  <a:lnTo>
                    <a:pt x="6144479" y="2832100"/>
                  </a:lnTo>
                  <a:lnTo>
                    <a:pt x="6149887" y="2819400"/>
                  </a:lnTo>
                  <a:close/>
                </a:path>
                <a:path w="7287259" h="3327400">
                  <a:moveTo>
                    <a:pt x="6263359" y="2819400"/>
                  </a:moveTo>
                  <a:lnTo>
                    <a:pt x="6241183" y="2832100"/>
                  </a:lnTo>
                  <a:lnTo>
                    <a:pt x="6264942" y="2832100"/>
                  </a:lnTo>
                  <a:lnTo>
                    <a:pt x="6263359" y="2819400"/>
                  </a:lnTo>
                  <a:close/>
                </a:path>
                <a:path w="7287259" h="3327400">
                  <a:moveTo>
                    <a:pt x="6157268" y="2819400"/>
                  </a:moveTo>
                  <a:lnTo>
                    <a:pt x="6155938" y="2819400"/>
                  </a:lnTo>
                  <a:lnTo>
                    <a:pt x="6157286" y="2820529"/>
                  </a:lnTo>
                  <a:lnTo>
                    <a:pt x="6157268" y="2819400"/>
                  </a:lnTo>
                  <a:close/>
                </a:path>
                <a:path w="7287259" h="3327400">
                  <a:moveTo>
                    <a:pt x="6185952" y="2806700"/>
                  </a:moveTo>
                  <a:lnTo>
                    <a:pt x="6107521" y="2806700"/>
                  </a:lnTo>
                  <a:lnTo>
                    <a:pt x="6103535" y="2819400"/>
                  </a:lnTo>
                  <a:lnTo>
                    <a:pt x="6203015" y="2819400"/>
                  </a:lnTo>
                  <a:lnTo>
                    <a:pt x="6185952" y="2806700"/>
                  </a:lnTo>
                  <a:close/>
                </a:path>
                <a:path w="7287259" h="3327400">
                  <a:moveTo>
                    <a:pt x="6241444" y="2806700"/>
                  </a:moveTo>
                  <a:lnTo>
                    <a:pt x="6239852" y="2806700"/>
                  </a:lnTo>
                  <a:lnTo>
                    <a:pt x="6241008" y="2819400"/>
                  </a:lnTo>
                  <a:lnTo>
                    <a:pt x="6245349" y="2819400"/>
                  </a:lnTo>
                  <a:lnTo>
                    <a:pt x="6241444" y="2806700"/>
                  </a:lnTo>
                  <a:close/>
                </a:path>
                <a:path w="7287259" h="3327400">
                  <a:moveTo>
                    <a:pt x="6215967" y="2794000"/>
                  </a:moveTo>
                  <a:lnTo>
                    <a:pt x="6081754" y="2794000"/>
                  </a:lnTo>
                  <a:lnTo>
                    <a:pt x="6088253" y="2806700"/>
                  </a:lnTo>
                  <a:lnTo>
                    <a:pt x="6223263" y="2806700"/>
                  </a:lnTo>
                  <a:lnTo>
                    <a:pt x="6215967" y="2794000"/>
                  </a:lnTo>
                  <a:close/>
                </a:path>
                <a:path w="7287259" h="3327400">
                  <a:moveTo>
                    <a:pt x="6129866" y="2768600"/>
                  </a:moveTo>
                  <a:lnTo>
                    <a:pt x="6018508" y="2768600"/>
                  </a:lnTo>
                  <a:lnTo>
                    <a:pt x="6026128" y="2781300"/>
                  </a:lnTo>
                  <a:lnTo>
                    <a:pt x="6040497" y="2781300"/>
                  </a:lnTo>
                  <a:lnTo>
                    <a:pt x="6058784" y="2794000"/>
                  </a:lnTo>
                  <a:lnTo>
                    <a:pt x="6155091" y="2794000"/>
                  </a:lnTo>
                  <a:lnTo>
                    <a:pt x="6134242" y="2781300"/>
                  </a:lnTo>
                  <a:lnTo>
                    <a:pt x="6129866" y="2768600"/>
                  </a:lnTo>
                  <a:close/>
                </a:path>
                <a:path w="7287259" h="3327400">
                  <a:moveTo>
                    <a:pt x="6169707" y="2781300"/>
                  </a:moveTo>
                  <a:lnTo>
                    <a:pt x="6162236" y="2781300"/>
                  </a:lnTo>
                  <a:lnTo>
                    <a:pt x="6155091" y="2794000"/>
                  </a:lnTo>
                  <a:lnTo>
                    <a:pt x="6169931" y="2794000"/>
                  </a:lnTo>
                  <a:lnTo>
                    <a:pt x="6169707" y="2781300"/>
                  </a:lnTo>
                  <a:close/>
                </a:path>
                <a:path w="7287259" h="3327400">
                  <a:moveTo>
                    <a:pt x="6176220" y="2781300"/>
                  </a:moveTo>
                  <a:lnTo>
                    <a:pt x="6174066" y="2781300"/>
                  </a:lnTo>
                  <a:lnTo>
                    <a:pt x="6172762" y="2794000"/>
                  </a:lnTo>
                  <a:lnTo>
                    <a:pt x="6180677" y="2794000"/>
                  </a:lnTo>
                  <a:lnTo>
                    <a:pt x="6176220" y="2781300"/>
                  </a:lnTo>
                  <a:close/>
                </a:path>
                <a:path w="7287259" h="3327400">
                  <a:moveTo>
                    <a:pt x="6185652" y="2781300"/>
                  </a:moveTo>
                  <a:lnTo>
                    <a:pt x="6182378" y="2794000"/>
                  </a:lnTo>
                  <a:lnTo>
                    <a:pt x="6190660" y="2794000"/>
                  </a:lnTo>
                  <a:lnTo>
                    <a:pt x="6185652" y="2781300"/>
                  </a:lnTo>
                  <a:close/>
                </a:path>
                <a:path w="7287259" h="3327400">
                  <a:moveTo>
                    <a:pt x="5993064" y="2743200"/>
                  </a:moveTo>
                  <a:lnTo>
                    <a:pt x="5989709" y="2743200"/>
                  </a:lnTo>
                  <a:lnTo>
                    <a:pt x="5991201" y="2755900"/>
                  </a:lnTo>
                  <a:lnTo>
                    <a:pt x="5997147" y="2768600"/>
                  </a:lnTo>
                  <a:lnTo>
                    <a:pt x="6105029" y="2768600"/>
                  </a:lnTo>
                  <a:lnTo>
                    <a:pt x="6104180" y="2755900"/>
                  </a:lnTo>
                  <a:lnTo>
                    <a:pt x="6001660" y="2755900"/>
                  </a:lnTo>
                  <a:lnTo>
                    <a:pt x="5993064" y="2743200"/>
                  </a:lnTo>
                  <a:close/>
                </a:path>
                <a:path w="7287259" h="3327400">
                  <a:moveTo>
                    <a:pt x="6115609" y="2755900"/>
                  </a:moveTo>
                  <a:lnTo>
                    <a:pt x="6114154" y="2755900"/>
                  </a:lnTo>
                  <a:lnTo>
                    <a:pt x="6115974" y="2768600"/>
                  </a:lnTo>
                  <a:lnTo>
                    <a:pt x="6120704" y="2768600"/>
                  </a:lnTo>
                  <a:lnTo>
                    <a:pt x="6115609" y="2755900"/>
                  </a:lnTo>
                  <a:close/>
                </a:path>
                <a:path w="7287259" h="3327400">
                  <a:moveTo>
                    <a:pt x="5986530" y="2730500"/>
                  </a:moveTo>
                  <a:lnTo>
                    <a:pt x="5939449" y="2730500"/>
                  </a:lnTo>
                  <a:lnTo>
                    <a:pt x="5947054" y="2743200"/>
                  </a:lnTo>
                  <a:lnTo>
                    <a:pt x="5972097" y="2755900"/>
                  </a:lnTo>
                  <a:lnTo>
                    <a:pt x="5984226" y="2755900"/>
                  </a:lnTo>
                  <a:lnTo>
                    <a:pt x="5987639" y="2743200"/>
                  </a:lnTo>
                  <a:lnTo>
                    <a:pt x="5986530" y="2730500"/>
                  </a:lnTo>
                  <a:close/>
                </a:path>
                <a:path w="7287259" h="3327400">
                  <a:moveTo>
                    <a:pt x="6053638" y="2743200"/>
                  </a:moveTo>
                  <a:lnTo>
                    <a:pt x="6003247" y="2743200"/>
                  </a:lnTo>
                  <a:lnTo>
                    <a:pt x="6001660" y="2755900"/>
                  </a:lnTo>
                  <a:lnTo>
                    <a:pt x="6053856" y="2755900"/>
                  </a:lnTo>
                  <a:lnTo>
                    <a:pt x="6053638" y="2743200"/>
                  </a:lnTo>
                  <a:close/>
                </a:path>
                <a:path w="7287259" h="3327400">
                  <a:moveTo>
                    <a:pt x="6069873" y="2730500"/>
                  </a:moveTo>
                  <a:lnTo>
                    <a:pt x="6061678" y="2730500"/>
                  </a:lnTo>
                  <a:lnTo>
                    <a:pt x="6051659" y="2743200"/>
                  </a:lnTo>
                  <a:lnTo>
                    <a:pt x="6058544" y="2743200"/>
                  </a:lnTo>
                  <a:lnTo>
                    <a:pt x="6057054" y="2755900"/>
                  </a:lnTo>
                  <a:lnTo>
                    <a:pt x="6088323" y="2755900"/>
                  </a:lnTo>
                  <a:lnTo>
                    <a:pt x="6060831" y="2743200"/>
                  </a:lnTo>
                  <a:lnTo>
                    <a:pt x="6069873" y="2730500"/>
                  </a:lnTo>
                  <a:close/>
                </a:path>
                <a:path w="7287259" h="3327400">
                  <a:moveTo>
                    <a:pt x="6097905" y="2743200"/>
                  </a:moveTo>
                  <a:lnTo>
                    <a:pt x="6095301" y="2755900"/>
                  </a:lnTo>
                  <a:lnTo>
                    <a:pt x="6112275" y="2755900"/>
                  </a:lnTo>
                  <a:lnTo>
                    <a:pt x="6097905" y="2743200"/>
                  </a:lnTo>
                  <a:close/>
                </a:path>
                <a:path w="7287259" h="3327400">
                  <a:moveTo>
                    <a:pt x="5993521" y="2735738"/>
                  </a:moveTo>
                  <a:lnTo>
                    <a:pt x="5994772" y="2743200"/>
                  </a:lnTo>
                  <a:lnTo>
                    <a:pt x="6001105" y="2743200"/>
                  </a:lnTo>
                  <a:lnTo>
                    <a:pt x="5998739" y="2739648"/>
                  </a:lnTo>
                  <a:lnTo>
                    <a:pt x="5993521" y="2735738"/>
                  </a:lnTo>
                  <a:close/>
                </a:path>
                <a:path w="7287259" h="3327400">
                  <a:moveTo>
                    <a:pt x="6035052" y="2730500"/>
                  </a:moveTo>
                  <a:lnTo>
                    <a:pt x="5992643" y="2730500"/>
                  </a:lnTo>
                  <a:lnTo>
                    <a:pt x="5998739" y="2739648"/>
                  </a:lnTo>
                  <a:lnTo>
                    <a:pt x="6003479" y="2743200"/>
                  </a:lnTo>
                  <a:lnTo>
                    <a:pt x="6039062" y="2743200"/>
                  </a:lnTo>
                  <a:lnTo>
                    <a:pt x="6035052" y="2730500"/>
                  </a:lnTo>
                  <a:close/>
                </a:path>
                <a:path w="7287259" h="3327400">
                  <a:moveTo>
                    <a:pt x="6045943" y="2717800"/>
                  </a:moveTo>
                  <a:lnTo>
                    <a:pt x="6038417" y="2717800"/>
                  </a:lnTo>
                  <a:lnTo>
                    <a:pt x="6035970" y="2727140"/>
                  </a:lnTo>
                  <a:lnTo>
                    <a:pt x="6038402" y="2730500"/>
                  </a:lnTo>
                  <a:lnTo>
                    <a:pt x="6043732" y="2730500"/>
                  </a:lnTo>
                  <a:lnTo>
                    <a:pt x="6039062" y="2743200"/>
                  </a:lnTo>
                  <a:lnTo>
                    <a:pt x="6051659" y="2743200"/>
                  </a:lnTo>
                  <a:lnTo>
                    <a:pt x="6055229" y="2730500"/>
                  </a:lnTo>
                  <a:lnTo>
                    <a:pt x="6045943" y="2717800"/>
                  </a:lnTo>
                  <a:close/>
                </a:path>
                <a:path w="7287259" h="3327400">
                  <a:moveTo>
                    <a:pt x="5992643" y="2730500"/>
                  </a:moveTo>
                  <a:lnTo>
                    <a:pt x="5986530" y="2730500"/>
                  </a:lnTo>
                  <a:lnTo>
                    <a:pt x="5993521" y="2735738"/>
                  </a:lnTo>
                  <a:lnTo>
                    <a:pt x="5992643" y="2730500"/>
                  </a:lnTo>
                  <a:close/>
                </a:path>
                <a:path w="7287259" h="3327400">
                  <a:moveTo>
                    <a:pt x="5916385" y="2717800"/>
                  </a:moveTo>
                  <a:lnTo>
                    <a:pt x="5888058" y="2717800"/>
                  </a:lnTo>
                  <a:lnTo>
                    <a:pt x="5905422" y="2730500"/>
                  </a:lnTo>
                  <a:lnTo>
                    <a:pt x="5920234" y="2730500"/>
                  </a:lnTo>
                  <a:lnTo>
                    <a:pt x="5916385" y="2717800"/>
                  </a:lnTo>
                  <a:close/>
                </a:path>
                <a:path w="7287259" h="3327400">
                  <a:moveTo>
                    <a:pt x="6013266" y="2717800"/>
                  </a:moveTo>
                  <a:lnTo>
                    <a:pt x="5922631" y="2717800"/>
                  </a:lnTo>
                  <a:lnTo>
                    <a:pt x="5930813" y="2730500"/>
                  </a:lnTo>
                  <a:lnTo>
                    <a:pt x="6009827" y="2730500"/>
                  </a:lnTo>
                  <a:lnTo>
                    <a:pt x="6013266" y="2717800"/>
                  </a:lnTo>
                  <a:close/>
                </a:path>
                <a:path w="7287259" h="3327400">
                  <a:moveTo>
                    <a:pt x="6029210" y="2717800"/>
                  </a:moveTo>
                  <a:lnTo>
                    <a:pt x="6030880" y="2730500"/>
                  </a:lnTo>
                  <a:lnTo>
                    <a:pt x="6035090" y="2730500"/>
                  </a:lnTo>
                  <a:lnTo>
                    <a:pt x="6035970" y="2727140"/>
                  </a:lnTo>
                  <a:lnTo>
                    <a:pt x="6029210" y="2717800"/>
                  </a:lnTo>
                  <a:close/>
                </a:path>
                <a:path w="7287259" h="3327400">
                  <a:moveTo>
                    <a:pt x="6035970" y="2727140"/>
                  </a:moveTo>
                  <a:lnTo>
                    <a:pt x="6035090" y="2730500"/>
                  </a:lnTo>
                  <a:lnTo>
                    <a:pt x="6038402" y="2730500"/>
                  </a:lnTo>
                  <a:lnTo>
                    <a:pt x="6035970" y="2727140"/>
                  </a:lnTo>
                  <a:close/>
                </a:path>
                <a:path w="7287259" h="3327400">
                  <a:moveTo>
                    <a:pt x="5951252" y="2705100"/>
                  </a:moveTo>
                  <a:lnTo>
                    <a:pt x="5862827" y="2705100"/>
                  </a:lnTo>
                  <a:lnTo>
                    <a:pt x="5884250" y="2717800"/>
                  </a:lnTo>
                  <a:lnTo>
                    <a:pt x="5963420" y="2717800"/>
                  </a:lnTo>
                  <a:lnTo>
                    <a:pt x="5951252" y="2705100"/>
                  </a:lnTo>
                  <a:close/>
                </a:path>
                <a:path w="7287259" h="3327400">
                  <a:moveTo>
                    <a:pt x="6001705" y="2705100"/>
                  </a:moveTo>
                  <a:lnTo>
                    <a:pt x="5959421" y="2705100"/>
                  </a:lnTo>
                  <a:lnTo>
                    <a:pt x="5966185" y="2717800"/>
                  </a:lnTo>
                  <a:lnTo>
                    <a:pt x="6007419" y="2717800"/>
                  </a:lnTo>
                  <a:lnTo>
                    <a:pt x="6001705" y="2705100"/>
                  </a:lnTo>
                  <a:close/>
                </a:path>
                <a:path w="7287259" h="3327400">
                  <a:moveTo>
                    <a:pt x="5841141" y="2692400"/>
                  </a:moveTo>
                  <a:lnTo>
                    <a:pt x="5840011" y="2705100"/>
                  </a:lnTo>
                  <a:lnTo>
                    <a:pt x="5844675" y="2705100"/>
                  </a:lnTo>
                  <a:lnTo>
                    <a:pt x="5841141" y="2692400"/>
                  </a:lnTo>
                  <a:close/>
                </a:path>
                <a:path w="7287259" h="3327400">
                  <a:moveTo>
                    <a:pt x="5975389" y="2692400"/>
                  </a:moveTo>
                  <a:lnTo>
                    <a:pt x="5851813" y="2692400"/>
                  </a:lnTo>
                  <a:lnTo>
                    <a:pt x="5856451" y="2705100"/>
                  </a:lnTo>
                  <a:lnTo>
                    <a:pt x="5975514" y="2705100"/>
                  </a:lnTo>
                  <a:lnTo>
                    <a:pt x="5975389" y="2692400"/>
                  </a:lnTo>
                  <a:close/>
                </a:path>
                <a:path w="7287259" h="3327400">
                  <a:moveTo>
                    <a:pt x="5979097" y="2692400"/>
                  </a:moveTo>
                  <a:lnTo>
                    <a:pt x="5975389" y="2692400"/>
                  </a:lnTo>
                  <a:lnTo>
                    <a:pt x="5975514" y="2705100"/>
                  </a:lnTo>
                  <a:lnTo>
                    <a:pt x="5976454" y="2705100"/>
                  </a:lnTo>
                  <a:lnTo>
                    <a:pt x="5979097" y="2692400"/>
                  </a:lnTo>
                  <a:close/>
                </a:path>
                <a:path w="7287259" h="3327400">
                  <a:moveTo>
                    <a:pt x="5839616" y="2679700"/>
                  </a:moveTo>
                  <a:lnTo>
                    <a:pt x="5829688" y="2679700"/>
                  </a:lnTo>
                  <a:lnTo>
                    <a:pt x="5827056" y="2692400"/>
                  </a:lnTo>
                  <a:lnTo>
                    <a:pt x="5849215" y="2692400"/>
                  </a:lnTo>
                  <a:lnTo>
                    <a:pt x="5839616" y="2679700"/>
                  </a:lnTo>
                  <a:close/>
                </a:path>
                <a:path w="7287259" h="3327400">
                  <a:moveTo>
                    <a:pt x="5947358" y="2679700"/>
                  </a:moveTo>
                  <a:lnTo>
                    <a:pt x="5842191" y="2679700"/>
                  </a:lnTo>
                  <a:lnTo>
                    <a:pt x="5851885" y="2692400"/>
                  </a:lnTo>
                  <a:lnTo>
                    <a:pt x="5933474" y="2692400"/>
                  </a:lnTo>
                  <a:lnTo>
                    <a:pt x="5947358" y="2679700"/>
                  </a:lnTo>
                  <a:close/>
                </a:path>
                <a:path w="7287259" h="3327400">
                  <a:moveTo>
                    <a:pt x="5805377" y="2667000"/>
                  </a:moveTo>
                  <a:lnTo>
                    <a:pt x="5787291" y="2667000"/>
                  </a:lnTo>
                  <a:lnTo>
                    <a:pt x="5795663" y="2679700"/>
                  </a:lnTo>
                  <a:lnTo>
                    <a:pt x="5803071" y="2679700"/>
                  </a:lnTo>
                  <a:lnTo>
                    <a:pt x="5805377" y="2667000"/>
                  </a:lnTo>
                  <a:close/>
                </a:path>
                <a:path w="7287259" h="3327400">
                  <a:moveTo>
                    <a:pt x="5828734" y="2667000"/>
                  </a:moveTo>
                  <a:lnTo>
                    <a:pt x="5805377" y="2667000"/>
                  </a:lnTo>
                  <a:lnTo>
                    <a:pt x="5816273" y="2679700"/>
                  </a:lnTo>
                  <a:lnTo>
                    <a:pt x="5829114" y="2679700"/>
                  </a:lnTo>
                  <a:lnTo>
                    <a:pt x="5828734" y="2667000"/>
                  </a:lnTo>
                  <a:close/>
                </a:path>
                <a:path w="7287259" h="3327400">
                  <a:moveTo>
                    <a:pt x="5866879" y="2667000"/>
                  </a:moveTo>
                  <a:lnTo>
                    <a:pt x="5828734" y="2667000"/>
                  </a:lnTo>
                  <a:lnTo>
                    <a:pt x="5849497" y="2679700"/>
                  </a:lnTo>
                  <a:lnTo>
                    <a:pt x="5883976" y="2679700"/>
                  </a:lnTo>
                  <a:lnTo>
                    <a:pt x="5866879" y="2667000"/>
                  </a:lnTo>
                  <a:close/>
                </a:path>
                <a:path w="7287259" h="3327400">
                  <a:moveTo>
                    <a:pt x="5894074" y="2667000"/>
                  </a:moveTo>
                  <a:lnTo>
                    <a:pt x="5889537" y="2679700"/>
                  </a:lnTo>
                  <a:lnTo>
                    <a:pt x="5908103" y="2679700"/>
                  </a:lnTo>
                  <a:lnTo>
                    <a:pt x="5894074" y="2667000"/>
                  </a:lnTo>
                  <a:close/>
                </a:path>
                <a:path w="7287259" h="3327400">
                  <a:moveTo>
                    <a:pt x="5917362" y="2667000"/>
                  </a:moveTo>
                  <a:lnTo>
                    <a:pt x="5910296" y="2679700"/>
                  </a:lnTo>
                  <a:lnTo>
                    <a:pt x="5922354" y="2679700"/>
                  </a:lnTo>
                  <a:lnTo>
                    <a:pt x="5917362" y="2667000"/>
                  </a:lnTo>
                  <a:close/>
                </a:path>
                <a:path w="7287259" h="3327400">
                  <a:moveTo>
                    <a:pt x="5778780" y="2603500"/>
                  </a:moveTo>
                  <a:lnTo>
                    <a:pt x="5769018" y="2603500"/>
                  </a:lnTo>
                  <a:lnTo>
                    <a:pt x="5766840" y="2613725"/>
                  </a:lnTo>
                  <a:lnTo>
                    <a:pt x="5766861" y="2616200"/>
                  </a:lnTo>
                  <a:lnTo>
                    <a:pt x="5761901" y="2628900"/>
                  </a:lnTo>
                  <a:lnTo>
                    <a:pt x="5756198" y="2636894"/>
                  </a:lnTo>
                  <a:lnTo>
                    <a:pt x="5754379" y="2641600"/>
                  </a:lnTo>
                  <a:lnTo>
                    <a:pt x="5758024" y="2654300"/>
                  </a:lnTo>
                  <a:lnTo>
                    <a:pt x="5758851" y="2667000"/>
                  </a:lnTo>
                  <a:lnTo>
                    <a:pt x="5813907" y="2667000"/>
                  </a:lnTo>
                  <a:lnTo>
                    <a:pt x="5813614" y="2654300"/>
                  </a:lnTo>
                  <a:lnTo>
                    <a:pt x="5861916" y="2654300"/>
                  </a:lnTo>
                  <a:lnTo>
                    <a:pt x="5849919" y="2641600"/>
                  </a:lnTo>
                  <a:lnTo>
                    <a:pt x="5819264" y="2641600"/>
                  </a:lnTo>
                  <a:lnTo>
                    <a:pt x="5821219" y="2628900"/>
                  </a:lnTo>
                  <a:lnTo>
                    <a:pt x="5827618" y="2628900"/>
                  </a:lnTo>
                  <a:lnTo>
                    <a:pt x="5827506" y="2628284"/>
                  </a:lnTo>
                  <a:lnTo>
                    <a:pt x="5805255" y="2616200"/>
                  </a:lnTo>
                  <a:lnTo>
                    <a:pt x="5779481" y="2616200"/>
                  </a:lnTo>
                  <a:lnTo>
                    <a:pt x="5778780" y="2603500"/>
                  </a:lnTo>
                  <a:close/>
                </a:path>
                <a:path w="7287259" h="3327400">
                  <a:moveTo>
                    <a:pt x="5861916" y="2654300"/>
                  </a:moveTo>
                  <a:lnTo>
                    <a:pt x="5813614" y="2654300"/>
                  </a:lnTo>
                  <a:lnTo>
                    <a:pt x="5813907" y="2667000"/>
                  </a:lnTo>
                  <a:lnTo>
                    <a:pt x="5874329" y="2667000"/>
                  </a:lnTo>
                  <a:lnTo>
                    <a:pt x="5861916" y="2654300"/>
                  </a:lnTo>
                  <a:close/>
                </a:path>
                <a:path w="7287259" h="3327400">
                  <a:moveTo>
                    <a:pt x="5914480" y="2654300"/>
                  </a:moveTo>
                  <a:lnTo>
                    <a:pt x="5908312" y="2667000"/>
                  </a:lnTo>
                  <a:lnTo>
                    <a:pt x="5916542" y="2667000"/>
                  </a:lnTo>
                  <a:lnTo>
                    <a:pt x="5914480" y="2654300"/>
                  </a:lnTo>
                  <a:close/>
                </a:path>
                <a:path w="7287259" h="3327400">
                  <a:moveTo>
                    <a:pt x="5742317" y="2628900"/>
                  </a:moveTo>
                  <a:lnTo>
                    <a:pt x="5731407" y="2628900"/>
                  </a:lnTo>
                  <a:lnTo>
                    <a:pt x="5729982" y="2654300"/>
                  </a:lnTo>
                  <a:lnTo>
                    <a:pt x="5738884" y="2654300"/>
                  </a:lnTo>
                  <a:lnTo>
                    <a:pt x="5746775" y="2641600"/>
                  </a:lnTo>
                  <a:lnTo>
                    <a:pt x="5742317" y="2628900"/>
                  </a:lnTo>
                  <a:close/>
                </a:path>
                <a:path w="7287259" h="3327400">
                  <a:moveTo>
                    <a:pt x="5713674" y="2628900"/>
                  </a:moveTo>
                  <a:lnTo>
                    <a:pt x="5706905" y="2628900"/>
                  </a:lnTo>
                  <a:lnTo>
                    <a:pt x="5711896" y="2641600"/>
                  </a:lnTo>
                  <a:lnTo>
                    <a:pt x="5713674" y="2628900"/>
                  </a:lnTo>
                  <a:close/>
                </a:path>
                <a:path w="7287259" h="3327400">
                  <a:moveTo>
                    <a:pt x="5760620" y="2590800"/>
                  </a:moveTo>
                  <a:lnTo>
                    <a:pt x="5753008" y="2590800"/>
                  </a:lnTo>
                  <a:lnTo>
                    <a:pt x="5753468" y="2603500"/>
                  </a:lnTo>
                  <a:lnTo>
                    <a:pt x="5651713" y="2603500"/>
                  </a:lnTo>
                  <a:lnTo>
                    <a:pt x="5652937" y="2616200"/>
                  </a:lnTo>
                  <a:lnTo>
                    <a:pt x="5667670" y="2616200"/>
                  </a:lnTo>
                  <a:lnTo>
                    <a:pt x="5679087" y="2628900"/>
                  </a:lnTo>
                  <a:lnTo>
                    <a:pt x="5747561" y="2628900"/>
                  </a:lnTo>
                  <a:lnTo>
                    <a:pt x="5752841" y="2641600"/>
                  </a:lnTo>
                  <a:lnTo>
                    <a:pt x="5756198" y="2636894"/>
                  </a:lnTo>
                  <a:lnTo>
                    <a:pt x="5759288" y="2628900"/>
                  </a:lnTo>
                  <a:lnTo>
                    <a:pt x="5766314" y="2616200"/>
                  </a:lnTo>
                  <a:lnTo>
                    <a:pt x="5766840" y="2613725"/>
                  </a:lnTo>
                  <a:lnTo>
                    <a:pt x="5766755" y="2603500"/>
                  </a:lnTo>
                  <a:lnTo>
                    <a:pt x="5760620" y="2590800"/>
                  </a:lnTo>
                  <a:close/>
                </a:path>
                <a:path w="7287259" h="3327400">
                  <a:moveTo>
                    <a:pt x="5847673" y="2628900"/>
                  </a:moveTo>
                  <a:lnTo>
                    <a:pt x="5840225" y="2628900"/>
                  </a:lnTo>
                  <a:lnTo>
                    <a:pt x="5832902" y="2641600"/>
                  </a:lnTo>
                  <a:lnTo>
                    <a:pt x="5843787" y="2641600"/>
                  </a:lnTo>
                  <a:lnTo>
                    <a:pt x="5847673" y="2628900"/>
                  </a:lnTo>
                  <a:close/>
                </a:path>
                <a:path w="7287259" h="3327400">
                  <a:moveTo>
                    <a:pt x="5847776" y="2628900"/>
                  </a:moveTo>
                  <a:lnTo>
                    <a:pt x="5851926" y="2641600"/>
                  </a:lnTo>
                  <a:lnTo>
                    <a:pt x="5858617" y="2641600"/>
                  </a:lnTo>
                  <a:lnTo>
                    <a:pt x="5847776" y="2628900"/>
                  </a:lnTo>
                  <a:close/>
                </a:path>
                <a:path w="7287259" h="3327400">
                  <a:moveTo>
                    <a:pt x="5766840" y="2613725"/>
                  </a:moveTo>
                  <a:lnTo>
                    <a:pt x="5766314" y="2616200"/>
                  </a:lnTo>
                  <a:lnTo>
                    <a:pt x="5759288" y="2628900"/>
                  </a:lnTo>
                  <a:lnTo>
                    <a:pt x="5756198" y="2636894"/>
                  </a:lnTo>
                  <a:lnTo>
                    <a:pt x="5761901" y="2628900"/>
                  </a:lnTo>
                  <a:lnTo>
                    <a:pt x="5766861" y="2616200"/>
                  </a:lnTo>
                  <a:lnTo>
                    <a:pt x="5766840" y="2613725"/>
                  </a:lnTo>
                  <a:close/>
                </a:path>
                <a:path w="7287259" h="3327400">
                  <a:moveTo>
                    <a:pt x="5826414" y="2616200"/>
                  </a:moveTo>
                  <a:lnTo>
                    <a:pt x="5825295" y="2616200"/>
                  </a:lnTo>
                  <a:lnTo>
                    <a:pt x="5827506" y="2628284"/>
                  </a:lnTo>
                  <a:lnTo>
                    <a:pt x="5828639" y="2628900"/>
                  </a:lnTo>
                  <a:lnTo>
                    <a:pt x="5832178" y="2628900"/>
                  </a:lnTo>
                  <a:lnTo>
                    <a:pt x="5826414" y="2616200"/>
                  </a:lnTo>
                  <a:close/>
                </a:path>
                <a:path w="7287259" h="3327400">
                  <a:moveTo>
                    <a:pt x="5732200" y="2590800"/>
                  </a:moveTo>
                  <a:lnTo>
                    <a:pt x="5631474" y="2590800"/>
                  </a:lnTo>
                  <a:lnTo>
                    <a:pt x="5641379" y="2603500"/>
                  </a:lnTo>
                  <a:lnTo>
                    <a:pt x="5649763" y="2616200"/>
                  </a:lnTo>
                  <a:lnTo>
                    <a:pt x="5651713" y="2603500"/>
                  </a:lnTo>
                  <a:lnTo>
                    <a:pt x="5733357" y="2603500"/>
                  </a:lnTo>
                  <a:lnTo>
                    <a:pt x="5732200" y="2590800"/>
                  </a:lnTo>
                  <a:close/>
                </a:path>
                <a:path w="7287259" h="3327400">
                  <a:moveTo>
                    <a:pt x="5785748" y="2604466"/>
                  </a:moveTo>
                  <a:lnTo>
                    <a:pt x="5779481" y="2616200"/>
                  </a:lnTo>
                  <a:lnTo>
                    <a:pt x="5788420" y="2616200"/>
                  </a:lnTo>
                  <a:lnTo>
                    <a:pt x="5786670" y="2605890"/>
                  </a:lnTo>
                  <a:lnTo>
                    <a:pt x="5785748" y="2604466"/>
                  </a:lnTo>
                  <a:close/>
                </a:path>
                <a:path w="7287259" h="3327400">
                  <a:moveTo>
                    <a:pt x="5791195" y="2603500"/>
                  </a:moveTo>
                  <a:lnTo>
                    <a:pt x="5786264" y="2603500"/>
                  </a:lnTo>
                  <a:lnTo>
                    <a:pt x="5786670" y="2605890"/>
                  </a:lnTo>
                  <a:lnTo>
                    <a:pt x="5793342" y="2616200"/>
                  </a:lnTo>
                  <a:lnTo>
                    <a:pt x="5791195" y="2603500"/>
                  </a:lnTo>
                  <a:close/>
                </a:path>
                <a:path w="7287259" h="3327400">
                  <a:moveTo>
                    <a:pt x="5786264" y="2603500"/>
                  </a:moveTo>
                  <a:lnTo>
                    <a:pt x="5785122" y="2603500"/>
                  </a:lnTo>
                  <a:lnTo>
                    <a:pt x="5785748" y="2604466"/>
                  </a:lnTo>
                  <a:lnTo>
                    <a:pt x="5786264" y="2603500"/>
                  </a:lnTo>
                  <a:close/>
                </a:path>
                <a:path w="7287259" h="3327400">
                  <a:moveTo>
                    <a:pt x="5654812" y="2578100"/>
                  </a:moveTo>
                  <a:lnTo>
                    <a:pt x="5584200" y="2578100"/>
                  </a:lnTo>
                  <a:lnTo>
                    <a:pt x="5598490" y="2590800"/>
                  </a:lnTo>
                  <a:lnTo>
                    <a:pt x="5620361" y="2603500"/>
                  </a:lnTo>
                  <a:lnTo>
                    <a:pt x="5624960" y="2590800"/>
                  </a:lnTo>
                  <a:lnTo>
                    <a:pt x="5669974" y="2590800"/>
                  </a:lnTo>
                  <a:lnTo>
                    <a:pt x="5654812" y="2578100"/>
                  </a:lnTo>
                  <a:close/>
                </a:path>
                <a:path w="7287259" h="3327400">
                  <a:moveTo>
                    <a:pt x="5733613" y="2578100"/>
                  </a:moveTo>
                  <a:lnTo>
                    <a:pt x="5724213" y="2578100"/>
                  </a:lnTo>
                  <a:lnTo>
                    <a:pt x="5707051" y="2590800"/>
                  </a:lnTo>
                  <a:lnTo>
                    <a:pt x="5736841" y="2590800"/>
                  </a:lnTo>
                  <a:lnTo>
                    <a:pt x="5733357" y="2603500"/>
                  </a:lnTo>
                  <a:lnTo>
                    <a:pt x="5753468" y="2603500"/>
                  </a:lnTo>
                  <a:lnTo>
                    <a:pt x="5745184" y="2590800"/>
                  </a:lnTo>
                  <a:lnTo>
                    <a:pt x="5733613" y="2578100"/>
                  </a:lnTo>
                  <a:close/>
                </a:path>
                <a:path w="7287259" h="3327400">
                  <a:moveTo>
                    <a:pt x="5699616" y="2565400"/>
                  </a:moveTo>
                  <a:lnTo>
                    <a:pt x="5693261" y="2565400"/>
                  </a:lnTo>
                  <a:lnTo>
                    <a:pt x="5689699" y="2578100"/>
                  </a:lnTo>
                  <a:lnTo>
                    <a:pt x="5673652" y="2578100"/>
                  </a:lnTo>
                  <a:lnTo>
                    <a:pt x="5677975" y="2590800"/>
                  </a:lnTo>
                  <a:lnTo>
                    <a:pt x="5707051" y="2590800"/>
                  </a:lnTo>
                  <a:lnTo>
                    <a:pt x="5701532" y="2578100"/>
                  </a:lnTo>
                  <a:lnTo>
                    <a:pt x="5699616" y="2565400"/>
                  </a:lnTo>
                  <a:close/>
                </a:path>
                <a:path w="7287259" h="3327400">
                  <a:moveTo>
                    <a:pt x="5583784" y="2565400"/>
                  </a:moveTo>
                  <a:lnTo>
                    <a:pt x="5564353" y="2565400"/>
                  </a:lnTo>
                  <a:lnTo>
                    <a:pt x="5572961" y="2578100"/>
                  </a:lnTo>
                  <a:lnTo>
                    <a:pt x="5578502" y="2578100"/>
                  </a:lnTo>
                  <a:lnTo>
                    <a:pt x="5583784" y="2565400"/>
                  </a:lnTo>
                  <a:close/>
                </a:path>
                <a:path w="7287259" h="3327400">
                  <a:moveTo>
                    <a:pt x="5676485" y="2565400"/>
                  </a:moveTo>
                  <a:lnTo>
                    <a:pt x="5591000" y="2565400"/>
                  </a:lnTo>
                  <a:lnTo>
                    <a:pt x="5602342" y="2578100"/>
                  </a:lnTo>
                  <a:lnTo>
                    <a:pt x="5682373" y="2578100"/>
                  </a:lnTo>
                  <a:lnTo>
                    <a:pt x="5676485" y="2565400"/>
                  </a:lnTo>
                  <a:close/>
                </a:path>
                <a:path w="7287259" h="3327400">
                  <a:moveTo>
                    <a:pt x="5644525" y="2552700"/>
                  </a:moveTo>
                  <a:lnTo>
                    <a:pt x="5523549" y="2552700"/>
                  </a:lnTo>
                  <a:lnTo>
                    <a:pt x="5534461" y="2565400"/>
                  </a:lnTo>
                  <a:lnTo>
                    <a:pt x="5659593" y="2565400"/>
                  </a:lnTo>
                  <a:lnTo>
                    <a:pt x="5644525" y="2552700"/>
                  </a:lnTo>
                  <a:close/>
                </a:path>
                <a:path w="7287259" h="3327400">
                  <a:moveTo>
                    <a:pt x="5664268" y="2552700"/>
                  </a:moveTo>
                  <a:lnTo>
                    <a:pt x="5651116" y="2552700"/>
                  </a:lnTo>
                  <a:lnTo>
                    <a:pt x="5659593" y="2565400"/>
                  </a:lnTo>
                  <a:lnTo>
                    <a:pt x="5677241" y="2565400"/>
                  </a:lnTo>
                  <a:lnTo>
                    <a:pt x="5664268" y="2552700"/>
                  </a:lnTo>
                  <a:close/>
                </a:path>
                <a:path w="7287259" h="3327400">
                  <a:moveTo>
                    <a:pt x="5514082" y="2538492"/>
                  </a:moveTo>
                  <a:lnTo>
                    <a:pt x="5515233" y="2540000"/>
                  </a:lnTo>
                  <a:lnTo>
                    <a:pt x="5499903" y="2540000"/>
                  </a:lnTo>
                  <a:lnTo>
                    <a:pt x="5510208" y="2552700"/>
                  </a:lnTo>
                  <a:lnTo>
                    <a:pt x="5515581" y="2540000"/>
                  </a:lnTo>
                  <a:lnTo>
                    <a:pt x="5514082" y="2538492"/>
                  </a:lnTo>
                  <a:close/>
                </a:path>
                <a:path w="7287259" h="3327400">
                  <a:moveTo>
                    <a:pt x="5614370" y="2540000"/>
                  </a:moveTo>
                  <a:lnTo>
                    <a:pt x="5532612" y="2540000"/>
                  </a:lnTo>
                  <a:lnTo>
                    <a:pt x="5538205" y="2552700"/>
                  </a:lnTo>
                  <a:lnTo>
                    <a:pt x="5623565" y="2552700"/>
                  </a:lnTo>
                  <a:lnTo>
                    <a:pt x="5614370" y="2540000"/>
                  </a:lnTo>
                  <a:close/>
                </a:path>
                <a:path w="7287259" h="3327400">
                  <a:moveTo>
                    <a:pt x="5544480" y="2514600"/>
                  </a:moveTo>
                  <a:lnTo>
                    <a:pt x="5468178" y="2514600"/>
                  </a:lnTo>
                  <a:lnTo>
                    <a:pt x="5469220" y="2527300"/>
                  </a:lnTo>
                  <a:lnTo>
                    <a:pt x="5483927" y="2540000"/>
                  </a:lnTo>
                  <a:lnTo>
                    <a:pt x="5515233" y="2540000"/>
                  </a:lnTo>
                  <a:lnTo>
                    <a:pt x="5514082" y="2538492"/>
                  </a:lnTo>
                  <a:lnTo>
                    <a:pt x="5502960" y="2527300"/>
                  </a:lnTo>
                  <a:lnTo>
                    <a:pt x="5542914" y="2527300"/>
                  </a:lnTo>
                  <a:lnTo>
                    <a:pt x="5544480" y="2514600"/>
                  </a:lnTo>
                  <a:close/>
                </a:path>
                <a:path w="7287259" h="3327400">
                  <a:moveTo>
                    <a:pt x="5606049" y="2527300"/>
                  </a:moveTo>
                  <a:lnTo>
                    <a:pt x="5505539" y="2527300"/>
                  </a:lnTo>
                  <a:lnTo>
                    <a:pt x="5514082" y="2538492"/>
                  </a:lnTo>
                  <a:lnTo>
                    <a:pt x="5515581" y="2540000"/>
                  </a:lnTo>
                  <a:lnTo>
                    <a:pt x="5603059" y="2540000"/>
                  </a:lnTo>
                  <a:lnTo>
                    <a:pt x="5606049" y="2527300"/>
                  </a:lnTo>
                  <a:close/>
                </a:path>
                <a:path w="7287259" h="3327400">
                  <a:moveTo>
                    <a:pt x="5594400" y="2514600"/>
                  </a:moveTo>
                  <a:lnTo>
                    <a:pt x="5601651" y="2527300"/>
                  </a:lnTo>
                  <a:lnTo>
                    <a:pt x="5606049" y="2527300"/>
                  </a:lnTo>
                  <a:lnTo>
                    <a:pt x="5605535" y="2540000"/>
                  </a:lnTo>
                  <a:lnTo>
                    <a:pt x="5610200" y="2540000"/>
                  </a:lnTo>
                  <a:lnTo>
                    <a:pt x="5618620" y="2531872"/>
                  </a:lnTo>
                  <a:lnTo>
                    <a:pt x="5611306" y="2527300"/>
                  </a:lnTo>
                  <a:lnTo>
                    <a:pt x="5594400" y="2514600"/>
                  </a:lnTo>
                  <a:close/>
                </a:path>
                <a:path w="7287259" h="3327400">
                  <a:moveTo>
                    <a:pt x="5624316" y="2535433"/>
                  </a:moveTo>
                  <a:lnTo>
                    <a:pt x="5624854" y="2540000"/>
                  </a:lnTo>
                  <a:lnTo>
                    <a:pt x="5631619" y="2540000"/>
                  </a:lnTo>
                  <a:lnTo>
                    <a:pt x="5624316" y="2535433"/>
                  </a:lnTo>
                  <a:close/>
                </a:path>
                <a:path w="7287259" h="3327400">
                  <a:moveTo>
                    <a:pt x="5623358" y="2527300"/>
                  </a:moveTo>
                  <a:lnTo>
                    <a:pt x="5618620" y="2531872"/>
                  </a:lnTo>
                  <a:lnTo>
                    <a:pt x="5624316" y="2535433"/>
                  </a:lnTo>
                  <a:lnTo>
                    <a:pt x="5623358" y="2527300"/>
                  </a:lnTo>
                  <a:close/>
                </a:path>
                <a:path w="7287259" h="3327400">
                  <a:moveTo>
                    <a:pt x="5575281" y="2514600"/>
                  </a:moveTo>
                  <a:lnTo>
                    <a:pt x="5550378" y="2514600"/>
                  </a:lnTo>
                  <a:lnTo>
                    <a:pt x="5542914" y="2527300"/>
                  </a:lnTo>
                  <a:lnTo>
                    <a:pt x="5580635" y="2527300"/>
                  </a:lnTo>
                  <a:lnTo>
                    <a:pt x="5575281" y="2514600"/>
                  </a:lnTo>
                  <a:close/>
                </a:path>
                <a:path w="7287259" h="3327400">
                  <a:moveTo>
                    <a:pt x="5442347" y="2501900"/>
                  </a:moveTo>
                  <a:lnTo>
                    <a:pt x="5433136" y="2501900"/>
                  </a:lnTo>
                  <a:lnTo>
                    <a:pt x="5446015" y="2514600"/>
                  </a:lnTo>
                  <a:lnTo>
                    <a:pt x="5451395" y="2514600"/>
                  </a:lnTo>
                  <a:lnTo>
                    <a:pt x="5442347" y="2501900"/>
                  </a:lnTo>
                  <a:close/>
                </a:path>
                <a:path w="7287259" h="3327400">
                  <a:moveTo>
                    <a:pt x="5536187" y="2501900"/>
                  </a:moveTo>
                  <a:lnTo>
                    <a:pt x="5461143" y="2501900"/>
                  </a:lnTo>
                  <a:lnTo>
                    <a:pt x="5460274" y="2514600"/>
                  </a:lnTo>
                  <a:lnTo>
                    <a:pt x="5548149" y="2514600"/>
                  </a:lnTo>
                  <a:lnTo>
                    <a:pt x="5536187" y="2501900"/>
                  </a:lnTo>
                  <a:close/>
                </a:path>
                <a:path w="7287259" h="3327400">
                  <a:moveTo>
                    <a:pt x="5550065" y="2502719"/>
                  </a:moveTo>
                  <a:lnTo>
                    <a:pt x="5548149" y="2514600"/>
                  </a:lnTo>
                  <a:lnTo>
                    <a:pt x="5554313" y="2514600"/>
                  </a:lnTo>
                  <a:lnTo>
                    <a:pt x="5550065" y="2502719"/>
                  </a:lnTo>
                  <a:close/>
                </a:path>
                <a:path w="7287259" h="3327400">
                  <a:moveTo>
                    <a:pt x="5550197" y="2501900"/>
                  </a:moveTo>
                  <a:lnTo>
                    <a:pt x="5549772" y="2501900"/>
                  </a:lnTo>
                  <a:lnTo>
                    <a:pt x="5550065" y="2502719"/>
                  </a:lnTo>
                  <a:lnTo>
                    <a:pt x="5550197" y="2501900"/>
                  </a:lnTo>
                  <a:close/>
                </a:path>
                <a:path w="7287259" h="3327400">
                  <a:moveTo>
                    <a:pt x="5441578" y="2489200"/>
                  </a:moveTo>
                  <a:lnTo>
                    <a:pt x="5391092" y="2489200"/>
                  </a:lnTo>
                  <a:lnTo>
                    <a:pt x="5397620" y="2501900"/>
                  </a:lnTo>
                  <a:lnTo>
                    <a:pt x="5440965" y="2501900"/>
                  </a:lnTo>
                  <a:lnTo>
                    <a:pt x="5441578" y="2489200"/>
                  </a:lnTo>
                  <a:close/>
                </a:path>
                <a:path w="7287259" h="3327400">
                  <a:moveTo>
                    <a:pt x="5513423" y="2476500"/>
                  </a:moveTo>
                  <a:lnTo>
                    <a:pt x="5504906" y="2476500"/>
                  </a:lnTo>
                  <a:lnTo>
                    <a:pt x="5508722" y="2489200"/>
                  </a:lnTo>
                  <a:lnTo>
                    <a:pt x="5447508" y="2489200"/>
                  </a:lnTo>
                  <a:lnTo>
                    <a:pt x="5455211" y="2501900"/>
                  </a:lnTo>
                  <a:lnTo>
                    <a:pt x="5505961" y="2501900"/>
                  </a:lnTo>
                  <a:lnTo>
                    <a:pt x="5515979" y="2489200"/>
                  </a:lnTo>
                  <a:lnTo>
                    <a:pt x="5513423" y="2476500"/>
                  </a:lnTo>
                  <a:close/>
                </a:path>
                <a:path w="7287259" h="3327400">
                  <a:moveTo>
                    <a:pt x="5456268" y="2463800"/>
                  </a:moveTo>
                  <a:lnTo>
                    <a:pt x="5370151" y="2463800"/>
                  </a:lnTo>
                  <a:lnTo>
                    <a:pt x="5371174" y="2476500"/>
                  </a:lnTo>
                  <a:lnTo>
                    <a:pt x="5374172" y="2489200"/>
                  </a:lnTo>
                  <a:lnTo>
                    <a:pt x="5481538" y="2489200"/>
                  </a:lnTo>
                  <a:lnTo>
                    <a:pt x="5489833" y="2476500"/>
                  </a:lnTo>
                  <a:lnTo>
                    <a:pt x="5467006" y="2476500"/>
                  </a:lnTo>
                  <a:lnTo>
                    <a:pt x="5456268" y="2463800"/>
                  </a:lnTo>
                  <a:close/>
                </a:path>
                <a:path w="7287259" h="3327400">
                  <a:moveTo>
                    <a:pt x="5501238" y="2476500"/>
                  </a:moveTo>
                  <a:lnTo>
                    <a:pt x="5489833" y="2476500"/>
                  </a:lnTo>
                  <a:lnTo>
                    <a:pt x="5493904" y="2489200"/>
                  </a:lnTo>
                  <a:lnTo>
                    <a:pt x="5501313" y="2489200"/>
                  </a:lnTo>
                  <a:lnTo>
                    <a:pt x="5501238" y="2476500"/>
                  </a:lnTo>
                  <a:close/>
                </a:path>
                <a:path w="7287259" h="3327400">
                  <a:moveTo>
                    <a:pt x="5370151" y="2463800"/>
                  </a:moveTo>
                  <a:lnTo>
                    <a:pt x="5347062" y="2463800"/>
                  </a:lnTo>
                  <a:lnTo>
                    <a:pt x="5343750" y="2476500"/>
                  </a:lnTo>
                  <a:lnTo>
                    <a:pt x="5359156" y="2476500"/>
                  </a:lnTo>
                  <a:lnTo>
                    <a:pt x="5370151" y="2463800"/>
                  </a:lnTo>
                  <a:close/>
                </a:path>
                <a:path w="7287259" h="3327400">
                  <a:moveTo>
                    <a:pt x="5471216" y="2463800"/>
                  </a:moveTo>
                  <a:lnTo>
                    <a:pt x="5462530" y="2463800"/>
                  </a:lnTo>
                  <a:lnTo>
                    <a:pt x="5468789" y="2476500"/>
                  </a:lnTo>
                  <a:lnTo>
                    <a:pt x="5471216" y="2463800"/>
                  </a:lnTo>
                  <a:close/>
                </a:path>
                <a:path w="7287259" h="3327400">
                  <a:moveTo>
                    <a:pt x="5409793" y="2438400"/>
                  </a:moveTo>
                  <a:lnTo>
                    <a:pt x="5282678" y="2438400"/>
                  </a:lnTo>
                  <a:lnTo>
                    <a:pt x="5295781" y="2451100"/>
                  </a:lnTo>
                  <a:lnTo>
                    <a:pt x="5313474" y="2451100"/>
                  </a:lnTo>
                  <a:lnTo>
                    <a:pt x="5324740" y="2463800"/>
                  </a:lnTo>
                  <a:lnTo>
                    <a:pt x="5421879" y="2463800"/>
                  </a:lnTo>
                  <a:lnTo>
                    <a:pt x="5408640" y="2451100"/>
                  </a:lnTo>
                  <a:lnTo>
                    <a:pt x="5409793" y="2438400"/>
                  </a:lnTo>
                  <a:close/>
                </a:path>
                <a:path w="7287259" h="3327400">
                  <a:moveTo>
                    <a:pt x="5446954" y="2451100"/>
                  </a:moveTo>
                  <a:lnTo>
                    <a:pt x="5440295" y="2451100"/>
                  </a:lnTo>
                  <a:lnTo>
                    <a:pt x="5436701" y="2463800"/>
                  </a:lnTo>
                  <a:lnTo>
                    <a:pt x="5451659" y="2463800"/>
                  </a:lnTo>
                  <a:lnTo>
                    <a:pt x="5446954" y="2451100"/>
                  </a:lnTo>
                  <a:close/>
                </a:path>
                <a:path w="7287259" h="3327400">
                  <a:moveTo>
                    <a:pt x="5289313" y="2374900"/>
                  </a:moveTo>
                  <a:lnTo>
                    <a:pt x="5283138" y="2385789"/>
                  </a:lnTo>
                  <a:lnTo>
                    <a:pt x="5283220" y="2387600"/>
                  </a:lnTo>
                  <a:lnTo>
                    <a:pt x="5215318" y="2387600"/>
                  </a:lnTo>
                  <a:lnTo>
                    <a:pt x="5230474" y="2400300"/>
                  </a:lnTo>
                  <a:lnTo>
                    <a:pt x="5224336" y="2400300"/>
                  </a:lnTo>
                  <a:lnTo>
                    <a:pt x="5216631" y="2413000"/>
                  </a:lnTo>
                  <a:lnTo>
                    <a:pt x="5242322" y="2413000"/>
                  </a:lnTo>
                  <a:lnTo>
                    <a:pt x="5253222" y="2438400"/>
                  </a:lnTo>
                  <a:lnTo>
                    <a:pt x="5270690" y="2425700"/>
                  </a:lnTo>
                  <a:lnTo>
                    <a:pt x="5281978" y="2425700"/>
                  </a:lnTo>
                  <a:lnTo>
                    <a:pt x="5287311" y="2413000"/>
                  </a:lnTo>
                  <a:lnTo>
                    <a:pt x="5296598" y="2404105"/>
                  </a:lnTo>
                  <a:lnTo>
                    <a:pt x="5297474" y="2400300"/>
                  </a:lnTo>
                  <a:lnTo>
                    <a:pt x="5295081" y="2387600"/>
                  </a:lnTo>
                  <a:lnTo>
                    <a:pt x="5289313" y="2374900"/>
                  </a:lnTo>
                  <a:close/>
                </a:path>
                <a:path w="7287259" h="3327400">
                  <a:moveTo>
                    <a:pt x="5296598" y="2404105"/>
                  </a:moveTo>
                  <a:lnTo>
                    <a:pt x="5287311" y="2413000"/>
                  </a:lnTo>
                  <a:lnTo>
                    <a:pt x="5281978" y="2425700"/>
                  </a:lnTo>
                  <a:lnTo>
                    <a:pt x="5283577" y="2438400"/>
                  </a:lnTo>
                  <a:lnTo>
                    <a:pt x="5364702" y="2438400"/>
                  </a:lnTo>
                  <a:lnTo>
                    <a:pt x="5372297" y="2425700"/>
                  </a:lnTo>
                  <a:lnTo>
                    <a:pt x="5287032" y="2425700"/>
                  </a:lnTo>
                  <a:lnTo>
                    <a:pt x="5294551" y="2413000"/>
                  </a:lnTo>
                  <a:lnTo>
                    <a:pt x="5296598" y="2404105"/>
                  </a:lnTo>
                  <a:close/>
                </a:path>
                <a:path w="7287259" h="3327400">
                  <a:moveTo>
                    <a:pt x="5380038" y="2426905"/>
                  </a:moveTo>
                  <a:lnTo>
                    <a:pt x="5372894" y="2438400"/>
                  </a:lnTo>
                  <a:lnTo>
                    <a:pt x="5393180" y="2438400"/>
                  </a:lnTo>
                  <a:lnTo>
                    <a:pt x="5380038" y="2426905"/>
                  </a:lnTo>
                  <a:close/>
                </a:path>
                <a:path w="7287259" h="3327400">
                  <a:moveTo>
                    <a:pt x="5401983" y="2425700"/>
                  </a:moveTo>
                  <a:lnTo>
                    <a:pt x="5395212" y="2425700"/>
                  </a:lnTo>
                  <a:lnTo>
                    <a:pt x="5401029" y="2438400"/>
                  </a:lnTo>
                  <a:lnTo>
                    <a:pt x="5408278" y="2438400"/>
                  </a:lnTo>
                  <a:lnTo>
                    <a:pt x="5401983" y="2425700"/>
                  </a:lnTo>
                  <a:close/>
                </a:path>
                <a:path w="7287259" h="3327400">
                  <a:moveTo>
                    <a:pt x="5380787" y="2425700"/>
                  </a:moveTo>
                  <a:lnTo>
                    <a:pt x="5378661" y="2425700"/>
                  </a:lnTo>
                  <a:lnTo>
                    <a:pt x="5380038" y="2426905"/>
                  </a:lnTo>
                  <a:lnTo>
                    <a:pt x="5380787" y="2425700"/>
                  </a:lnTo>
                  <a:close/>
                </a:path>
                <a:path w="7287259" h="3327400">
                  <a:moveTo>
                    <a:pt x="5235756" y="2413000"/>
                  </a:moveTo>
                  <a:lnTo>
                    <a:pt x="5234479" y="2425700"/>
                  </a:lnTo>
                  <a:lnTo>
                    <a:pt x="5239694" y="2425700"/>
                  </a:lnTo>
                  <a:lnTo>
                    <a:pt x="5235756" y="2413000"/>
                  </a:lnTo>
                  <a:close/>
                </a:path>
                <a:path w="7287259" h="3327400">
                  <a:moveTo>
                    <a:pt x="5339286" y="2400300"/>
                  </a:moveTo>
                  <a:lnTo>
                    <a:pt x="5300571" y="2400300"/>
                  </a:lnTo>
                  <a:lnTo>
                    <a:pt x="5296598" y="2404105"/>
                  </a:lnTo>
                  <a:lnTo>
                    <a:pt x="5294551" y="2413000"/>
                  </a:lnTo>
                  <a:lnTo>
                    <a:pt x="5287032" y="2425700"/>
                  </a:lnTo>
                  <a:lnTo>
                    <a:pt x="5355259" y="2425700"/>
                  </a:lnTo>
                  <a:lnTo>
                    <a:pt x="5337370" y="2413000"/>
                  </a:lnTo>
                  <a:lnTo>
                    <a:pt x="5328100" y="2413000"/>
                  </a:lnTo>
                  <a:lnTo>
                    <a:pt x="5339286" y="2400300"/>
                  </a:lnTo>
                  <a:close/>
                </a:path>
                <a:path w="7287259" h="3327400">
                  <a:moveTo>
                    <a:pt x="5357281" y="2423524"/>
                  </a:moveTo>
                  <a:lnTo>
                    <a:pt x="5355259" y="2425700"/>
                  </a:lnTo>
                  <a:lnTo>
                    <a:pt x="5360219" y="2425700"/>
                  </a:lnTo>
                  <a:lnTo>
                    <a:pt x="5357281" y="2423524"/>
                  </a:lnTo>
                  <a:close/>
                </a:path>
                <a:path w="7287259" h="3327400">
                  <a:moveTo>
                    <a:pt x="5367059" y="2413000"/>
                  </a:moveTo>
                  <a:lnTo>
                    <a:pt x="5361367" y="2419126"/>
                  </a:lnTo>
                  <a:lnTo>
                    <a:pt x="5370289" y="2425700"/>
                  </a:lnTo>
                  <a:lnTo>
                    <a:pt x="5378661" y="2425700"/>
                  </a:lnTo>
                  <a:lnTo>
                    <a:pt x="5367059" y="2413000"/>
                  </a:lnTo>
                  <a:close/>
                </a:path>
                <a:path w="7287259" h="3327400">
                  <a:moveTo>
                    <a:pt x="5349722" y="2400300"/>
                  </a:moveTo>
                  <a:lnTo>
                    <a:pt x="5343827" y="2413000"/>
                  </a:lnTo>
                  <a:lnTo>
                    <a:pt x="5343065" y="2413000"/>
                  </a:lnTo>
                  <a:lnTo>
                    <a:pt x="5357281" y="2423524"/>
                  </a:lnTo>
                  <a:lnTo>
                    <a:pt x="5361367" y="2419126"/>
                  </a:lnTo>
                  <a:lnTo>
                    <a:pt x="5353052" y="2413000"/>
                  </a:lnTo>
                  <a:lnTo>
                    <a:pt x="5349722" y="2400300"/>
                  </a:lnTo>
                  <a:close/>
                </a:path>
                <a:path w="7287259" h="3327400">
                  <a:moveTo>
                    <a:pt x="5215318" y="2387600"/>
                  </a:moveTo>
                  <a:lnTo>
                    <a:pt x="5186062" y="2387600"/>
                  </a:lnTo>
                  <a:lnTo>
                    <a:pt x="5196866" y="2400300"/>
                  </a:lnTo>
                  <a:lnTo>
                    <a:pt x="5209267" y="2400300"/>
                  </a:lnTo>
                  <a:lnTo>
                    <a:pt x="5215318" y="2387600"/>
                  </a:lnTo>
                  <a:close/>
                </a:path>
                <a:path w="7287259" h="3327400">
                  <a:moveTo>
                    <a:pt x="5234047" y="2374900"/>
                  </a:moveTo>
                  <a:lnTo>
                    <a:pt x="5147640" y="2374900"/>
                  </a:lnTo>
                  <a:lnTo>
                    <a:pt x="5155463" y="2387600"/>
                  </a:lnTo>
                  <a:lnTo>
                    <a:pt x="5245331" y="2387600"/>
                  </a:lnTo>
                  <a:lnTo>
                    <a:pt x="5234047" y="2374900"/>
                  </a:lnTo>
                  <a:close/>
                </a:path>
                <a:path w="7287259" h="3327400">
                  <a:moveTo>
                    <a:pt x="5282643" y="2374900"/>
                  </a:moveTo>
                  <a:lnTo>
                    <a:pt x="5255421" y="2374900"/>
                  </a:lnTo>
                  <a:lnTo>
                    <a:pt x="5281751" y="2387600"/>
                  </a:lnTo>
                  <a:lnTo>
                    <a:pt x="5282111" y="2387600"/>
                  </a:lnTo>
                  <a:lnTo>
                    <a:pt x="5283138" y="2385789"/>
                  </a:lnTo>
                  <a:lnTo>
                    <a:pt x="5282643" y="2374900"/>
                  </a:lnTo>
                  <a:close/>
                </a:path>
                <a:path w="7287259" h="3327400">
                  <a:moveTo>
                    <a:pt x="5283138" y="2385789"/>
                  </a:moveTo>
                  <a:lnTo>
                    <a:pt x="5282111" y="2387600"/>
                  </a:lnTo>
                  <a:lnTo>
                    <a:pt x="5283220" y="2387600"/>
                  </a:lnTo>
                  <a:lnTo>
                    <a:pt x="5283138" y="2385789"/>
                  </a:lnTo>
                  <a:close/>
                </a:path>
                <a:path w="7287259" h="3327400">
                  <a:moveTo>
                    <a:pt x="5189252" y="2336800"/>
                  </a:moveTo>
                  <a:lnTo>
                    <a:pt x="5070433" y="2336800"/>
                  </a:lnTo>
                  <a:lnTo>
                    <a:pt x="5077892" y="2349500"/>
                  </a:lnTo>
                  <a:lnTo>
                    <a:pt x="5099876" y="2349500"/>
                  </a:lnTo>
                  <a:lnTo>
                    <a:pt x="5118163" y="2374900"/>
                  </a:lnTo>
                  <a:lnTo>
                    <a:pt x="5124679" y="2374900"/>
                  </a:lnTo>
                  <a:lnTo>
                    <a:pt x="5127240" y="2362200"/>
                  </a:lnTo>
                  <a:lnTo>
                    <a:pt x="5209182" y="2362200"/>
                  </a:lnTo>
                  <a:lnTo>
                    <a:pt x="5208886" y="2358795"/>
                  </a:lnTo>
                  <a:lnTo>
                    <a:pt x="5193622" y="2349500"/>
                  </a:lnTo>
                  <a:lnTo>
                    <a:pt x="5189252" y="2336800"/>
                  </a:lnTo>
                  <a:close/>
                </a:path>
                <a:path w="7287259" h="3327400">
                  <a:moveTo>
                    <a:pt x="5171267" y="2362200"/>
                  </a:moveTo>
                  <a:lnTo>
                    <a:pt x="5133666" y="2362200"/>
                  </a:lnTo>
                  <a:lnTo>
                    <a:pt x="5141139" y="2374900"/>
                  </a:lnTo>
                  <a:lnTo>
                    <a:pt x="5171664" y="2374900"/>
                  </a:lnTo>
                  <a:lnTo>
                    <a:pt x="5171267" y="2362200"/>
                  </a:lnTo>
                  <a:close/>
                </a:path>
                <a:path w="7287259" h="3327400">
                  <a:moveTo>
                    <a:pt x="5223195" y="2362200"/>
                  </a:moveTo>
                  <a:lnTo>
                    <a:pt x="5171267" y="2362200"/>
                  </a:lnTo>
                  <a:lnTo>
                    <a:pt x="5171664" y="2374900"/>
                  </a:lnTo>
                  <a:lnTo>
                    <a:pt x="5228762" y="2374900"/>
                  </a:lnTo>
                  <a:lnTo>
                    <a:pt x="5223195" y="2362200"/>
                  </a:lnTo>
                  <a:close/>
                </a:path>
                <a:path w="7287259" h="3327400">
                  <a:moveTo>
                    <a:pt x="5235003" y="2349500"/>
                  </a:moveTo>
                  <a:lnTo>
                    <a:pt x="5225111" y="2349500"/>
                  </a:lnTo>
                  <a:lnTo>
                    <a:pt x="5221620" y="2362200"/>
                  </a:lnTo>
                  <a:lnTo>
                    <a:pt x="5229548" y="2362200"/>
                  </a:lnTo>
                  <a:lnTo>
                    <a:pt x="5234722" y="2374900"/>
                  </a:lnTo>
                  <a:lnTo>
                    <a:pt x="5240064" y="2374900"/>
                  </a:lnTo>
                  <a:lnTo>
                    <a:pt x="5235605" y="2362200"/>
                  </a:lnTo>
                  <a:lnTo>
                    <a:pt x="5235003" y="2349500"/>
                  </a:lnTo>
                  <a:close/>
                </a:path>
                <a:path w="7287259" h="3327400">
                  <a:moveTo>
                    <a:pt x="5250050" y="2362200"/>
                  </a:moveTo>
                  <a:lnTo>
                    <a:pt x="5241761" y="2362200"/>
                  </a:lnTo>
                  <a:lnTo>
                    <a:pt x="5242630" y="2374900"/>
                  </a:lnTo>
                  <a:lnTo>
                    <a:pt x="5250050" y="2362200"/>
                  </a:lnTo>
                  <a:close/>
                </a:path>
                <a:path w="7287259" h="3327400">
                  <a:moveTo>
                    <a:pt x="5256301" y="2362200"/>
                  </a:moveTo>
                  <a:lnTo>
                    <a:pt x="5247317" y="2374900"/>
                  </a:lnTo>
                  <a:lnTo>
                    <a:pt x="5263901" y="2374900"/>
                  </a:lnTo>
                  <a:lnTo>
                    <a:pt x="5264690" y="2367793"/>
                  </a:lnTo>
                  <a:lnTo>
                    <a:pt x="5256301" y="2362200"/>
                  </a:lnTo>
                  <a:close/>
                </a:path>
                <a:path w="7287259" h="3327400">
                  <a:moveTo>
                    <a:pt x="5268693" y="2370463"/>
                  </a:moveTo>
                  <a:lnTo>
                    <a:pt x="5270510" y="2374900"/>
                  </a:lnTo>
                  <a:lnTo>
                    <a:pt x="5275347" y="2374900"/>
                  </a:lnTo>
                  <a:lnTo>
                    <a:pt x="5268693" y="2370463"/>
                  </a:lnTo>
                  <a:close/>
                </a:path>
                <a:path w="7287259" h="3327400">
                  <a:moveTo>
                    <a:pt x="5265310" y="2362200"/>
                  </a:moveTo>
                  <a:lnTo>
                    <a:pt x="5264690" y="2367793"/>
                  </a:lnTo>
                  <a:lnTo>
                    <a:pt x="5268693" y="2370463"/>
                  </a:lnTo>
                  <a:lnTo>
                    <a:pt x="5265310" y="2362200"/>
                  </a:lnTo>
                  <a:close/>
                </a:path>
                <a:path w="7287259" h="3327400">
                  <a:moveTo>
                    <a:pt x="5213364" y="2361522"/>
                  </a:moveTo>
                  <a:lnTo>
                    <a:pt x="5213569" y="2362200"/>
                  </a:lnTo>
                  <a:lnTo>
                    <a:pt x="5214475" y="2362200"/>
                  </a:lnTo>
                  <a:lnTo>
                    <a:pt x="5213364" y="2361522"/>
                  </a:lnTo>
                  <a:close/>
                </a:path>
                <a:path w="7287259" h="3327400">
                  <a:moveTo>
                    <a:pt x="5209716" y="2349500"/>
                  </a:moveTo>
                  <a:lnTo>
                    <a:pt x="5208076" y="2349500"/>
                  </a:lnTo>
                  <a:lnTo>
                    <a:pt x="5208886" y="2358795"/>
                  </a:lnTo>
                  <a:lnTo>
                    <a:pt x="5213364" y="2361522"/>
                  </a:lnTo>
                  <a:lnTo>
                    <a:pt x="5209716" y="2349500"/>
                  </a:lnTo>
                  <a:close/>
                </a:path>
                <a:path w="7287259" h="3327400">
                  <a:moveTo>
                    <a:pt x="5045920" y="2298700"/>
                  </a:moveTo>
                  <a:lnTo>
                    <a:pt x="4990197" y="2298700"/>
                  </a:lnTo>
                  <a:lnTo>
                    <a:pt x="4998833" y="2311400"/>
                  </a:lnTo>
                  <a:lnTo>
                    <a:pt x="5006434" y="2311400"/>
                  </a:lnTo>
                  <a:lnTo>
                    <a:pt x="5031478" y="2336800"/>
                  </a:lnTo>
                  <a:lnTo>
                    <a:pt x="5043611" y="2324100"/>
                  </a:lnTo>
                  <a:lnTo>
                    <a:pt x="5047027" y="2311400"/>
                  </a:lnTo>
                  <a:lnTo>
                    <a:pt x="5045920" y="2298700"/>
                  </a:lnTo>
                  <a:close/>
                </a:path>
                <a:path w="7287259" h="3327400">
                  <a:moveTo>
                    <a:pt x="5052448" y="2311400"/>
                  </a:moveTo>
                  <a:lnTo>
                    <a:pt x="5049091" y="2324100"/>
                  </a:lnTo>
                  <a:lnTo>
                    <a:pt x="5050585" y="2336800"/>
                  </a:lnTo>
                  <a:lnTo>
                    <a:pt x="5099738" y="2336800"/>
                  </a:lnTo>
                  <a:lnTo>
                    <a:pt x="5095802" y="2324100"/>
                  </a:lnTo>
                  <a:lnTo>
                    <a:pt x="5061050" y="2324100"/>
                  </a:lnTo>
                  <a:lnTo>
                    <a:pt x="5052448" y="2311400"/>
                  </a:lnTo>
                  <a:close/>
                </a:path>
                <a:path w="7287259" h="3327400">
                  <a:moveTo>
                    <a:pt x="5129184" y="2311400"/>
                  </a:moveTo>
                  <a:lnTo>
                    <a:pt x="5065838" y="2311400"/>
                  </a:lnTo>
                  <a:lnTo>
                    <a:pt x="5062635" y="2324100"/>
                  </a:lnTo>
                  <a:lnTo>
                    <a:pt x="5098609" y="2324100"/>
                  </a:lnTo>
                  <a:lnTo>
                    <a:pt x="5099738" y="2336800"/>
                  </a:lnTo>
                  <a:lnTo>
                    <a:pt x="5146848" y="2336800"/>
                  </a:lnTo>
                  <a:lnTo>
                    <a:pt x="5146847" y="2336400"/>
                  </a:lnTo>
                  <a:lnTo>
                    <a:pt x="5120221" y="2324100"/>
                  </a:lnTo>
                  <a:lnTo>
                    <a:pt x="5129130" y="2311586"/>
                  </a:lnTo>
                  <a:lnTo>
                    <a:pt x="5129184" y="2311400"/>
                  </a:lnTo>
                  <a:close/>
                </a:path>
                <a:path w="7287259" h="3327400">
                  <a:moveTo>
                    <a:pt x="5146847" y="2336400"/>
                  </a:moveTo>
                  <a:lnTo>
                    <a:pt x="5146848" y="2336800"/>
                  </a:lnTo>
                  <a:lnTo>
                    <a:pt x="5147712" y="2336800"/>
                  </a:lnTo>
                  <a:lnTo>
                    <a:pt x="5146847" y="2336400"/>
                  </a:lnTo>
                  <a:close/>
                </a:path>
                <a:path w="7287259" h="3327400">
                  <a:moveTo>
                    <a:pt x="5173133" y="2324100"/>
                  </a:moveTo>
                  <a:lnTo>
                    <a:pt x="5157286" y="2324100"/>
                  </a:lnTo>
                  <a:lnTo>
                    <a:pt x="5154686" y="2336800"/>
                  </a:lnTo>
                  <a:lnTo>
                    <a:pt x="5168453" y="2336800"/>
                  </a:lnTo>
                  <a:lnTo>
                    <a:pt x="5173133" y="2324100"/>
                  </a:lnTo>
                  <a:close/>
                </a:path>
                <a:path w="7287259" h="3327400">
                  <a:moveTo>
                    <a:pt x="5129214" y="2311468"/>
                  </a:moveTo>
                  <a:lnTo>
                    <a:pt x="5125500" y="2324100"/>
                  </a:lnTo>
                  <a:lnTo>
                    <a:pt x="5134777" y="2324100"/>
                  </a:lnTo>
                  <a:lnTo>
                    <a:pt x="5129214" y="2311468"/>
                  </a:lnTo>
                  <a:close/>
                </a:path>
                <a:path w="7287259" h="3327400">
                  <a:moveTo>
                    <a:pt x="5129263" y="2311400"/>
                  </a:moveTo>
                  <a:close/>
                </a:path>
                <a:path w="7287259" h="3327400">
                  <a:moveTo>
                    <a:pt x="4963577" y="2298700"/>
                  </a:moveTo>
                  <a:lnTo>
                    <a:pt x="4960632" y="2298700"/>
                  </a:lnTo>
                  <a:lnTo>
                    <a:pt x="4964136" y="2311400"/>
                  </a:lnTo>
                  <a:lnTo>
                    <a:pt x="4963577" y="2298700"/>
                  </a:lnTo>
                  <a:close/>
                </a:path>
                <a:path w="7287259" h="3327400">
                  <a:moveTo>
                    <a:pt x="4982539" y="2298700"/>
                  </a:moveTo>
                  <a:lnTo>
                    <a:pt x="4986895" y="2311400"/>
                  </a:lnTo>
                  <a:lnTo>
                    <a:pt x="4990927" y="2311400"/>
                  </a:lnTo>
                  <a:lnTo>
                    <a:pt x="4982539" y="2298700"/>
                  </a:lnTo>
                  <a:close/>
                </a:path>
                <a:path w="7287259" h="3327400">
                  <a:moveTo>
                    <a:pt x="5009688" y="2273300"/>
                  </a:moveTo>
                  <a:lnTo>
                    <a:pt x="4922206" y="2273300"/>
                  </a:lnTo>
                  <a:lnTo>
                    <a:pt x="4943630" y="2286000"/>
                  </a:lnTo>
                  <a:lnTo>
                    <a:pt x="4947443" y="2298700"/>
                  </a:lnTo>
                  <a:lnTo>
                    <a:pt x="5045920" y="2298700"/>
                  </a:lnTo>
                  <a:lnTo>
                    <a:pt x="5062864" y="2311400"/>
                  </a:lnTo>
                  <a:lnTo>
                    <a:pt x="5088554" y="2311400"/>
                  </a:lnTo>
                  <a:lnTo>
                    <a:pt x="5069217" y="2298700"/>
                  </a:lnTo>
                  <a:lnTo>
                    <a:pt x="5072656" y="2286000"/>
                  </a:lnTo>
                  <a:lnTo>
                    <a:pt x="5010642" y="2286000"/>
                  </a:lnTo>
                  <a:lnTo>
                    <a:pt x="5009688" y="2273300"/>
                  </a:lnTo>
                  <a:close/>
                </a:path>
                <a:path w="7287259" h="3327400">
                  <a:moveTo>
                    <a:pt x="5114619" y="2298700"/>
                  </a:moveTo>
                  <a:lnTo>
                    <a:pt x="5090265" y="2298700"/>
                  </a:lnTo>
                  <a:lnTo>
                    <a:pt x="5088554" y="2311400"/>
                  </a:lnTo>
                  <a:lnTo>
                    <a:pt x="5111049" y="2311400"/>
                  </a:lnTo>
                  <a:lnTo>
                    <a:pt x="5114619" y="2298700"/>
                  </a:lnTo>
                  <a:close/>
                </a:path>
                <a:path w="7287259" h="3327400">
                  <a:moveTo>
                    <a:pt x="5035835" y="2273300"/>
                  </a:moveTo>
                  <a:lnTo>
                    <a:pt x="5015907" y="2273300"/>
                  </a:lnTo>
                  <a:lnTo>
                    <a:pt x="5025261" y="2286000"/>
                  </a:lnTo>
                  <a:lnTo>
                    <a:pt x="5033587" y="2286000"/>
                  </a:lnTo>
                  <a:lnTo>
                    <a:pt x="5035835" y="2273300"/>
                  </a:lnTo>
                  <a:close/>
                </a:path>
                <a:path w="7287259" h="3327400">
                  <a:moveTo>
                    <a:pt x="5054854" y="2273300"/>
                  </a:moveTo>
                  <a:lnTo>
                    <a:pt x="5041993" y="2273300"/>
                  </a:lnTo>
                  <a:lnTo>
                    <a:pt x="5033587" y="2286000"/>
                  </a:lnTo>
                  <a:lnTo>
                    <a:pt x="5054279" y="2286000"/>
                  </a:lnTo>
                  <a:lnTo>
                    <a:pt x="5054854" y="2273300"/>
                  </a:lnTo>
                  <a:close/>
                </a:path>
                <a:path w="7287259" h="3327400">
                  <a:moveTo>
                    <a:pt x="5064935" y="2273300"/>
                  </a:moveTo>
                  <a:lnTo>
                    <a:pt x="5054279" y="2286000"/>
                  </a:lnTo>
                  <a:lnTo>
                    <a:pt x="5061095" y="2286000"/>
                  </a:lnTo>
                  <a:lnTo>
                    <a:pt x="5064935" y="2273300"/>
                  </a:lnTo>
                  <a:close/>
                </a:path>
                <a:path w="7287259" h="3327400">
                  <a:moveTo>
                    <a:pt x="4908604" y="2260600"/>
                  </a:moveTo>
                  <a:lnTo>
                    <a:pt x="4886440" y="2260600"/>
                  </a:lnTo>
                  <a:lnTo>
                    <a:pt x="4894992" y="2273300"/>
                  </a:lnTo>
                  <a:lnTo>
                    <a:pt x="4919699" y="2273300"/>
                  </a:lnTo>
                  <a:lnTo>
                    <a:pt x="4908604" y="2260600"/>
                  </a:lnTo>
                  <a:close/>
                </a:path>
                <a:path w="7287259" h="3327400">
                  <a:moveTo>
                    <a:pt x="4931989" y="2260600"/>
                  </a:moveTo>
                  <a:lnTo>
                    <a:pt x="4911271" y="2260600"/>
                  </a:lnTo>
                  <a:lnTo>
                    <a:pt x="4919699" y="2273300"/>
                  </a:lnTo>
                  <a:lnTo>
                    <a:pt x="4935413" y="2273300"/>
                  </a:lnTo>
                  <a:lnTo>
                    <a:pt x="4931989" y="2260600"/>
                  </a:lnTo>
                  <a:close/>
                </a:path>
                <a:path w="7287259" h="3327400">
                  <a:moveTo>
                    <a:pt x="4992853" y="2260600"/>
                  </a:moveTo>
                  <a:lnTo>
                    <a:pt x="4937085" y="2260600"/>
                  </a:lnTo>
                  <a:lnTo>
                    <a:pt x="4935413" y="2273300"/>
                  </a:lnTo>
                  <a:lnTo>
                    <a:pt x="5013414" y="2273300"/>
                  </a:lnTo>
                  <a:lnTo>
                    <a:pt x="4992853" y="2260600"/>
                  </a:lnTo>
                  <a:close/>
                </a:path>
                <a:path w="7287259" h="3327400">
                  <a:moveTo>
                    <a:pt x="5031271" y="2260600"/>
                  </a:moveTo>
                  <a:lnTo>
                    <a:pt x="5022672" y="2260600"/>
                  </a:lnTo>
                  <a:lnTo>
                    <a:pt x="5020037" y="2273300"/>
                  </a:lnTo>
                  <a:lnTo>
                    <a:pt x="5038481" y="2273300"/>
                  </a:lnTo>
                  <a:lnTo>
                    <a:pt x="5031271" y="2260600"/>
                  </a:lnTo>
                  <a:close/>
                </a:path>
                <a:path w="7287259" h="3327400">
                  <a:moveTo>
                    <a:pt x="4864765" y="2247900"/>
                  </a:moveTo>
                  <a:lnTo>
                    <a:pt x="4855044" y="2247900"/>
                  </a:lnTo>
                  <a:lnTo>
                    <a:pt x="4867726" y="2260600"/>
                  </a:lnTo>
                  <a:lnTo>
                    <a:pt x="4864765" y="2247900"/>
                  </a:lnTo>
                  <a:close/>
                </a:path>
                <a:path w="7287259" h="3327400">
                  <a:moveTo>
                    <a:pt x="4888496" y="2247900"/>
                  </a:moveTo>
                  <a:lnTo>
                    <a:pt x="4875653" y="2247900"/>
                  </a:lnTo>
                  <a:lnTo>
                    <a:pt x="4889824" y="2260600"/>
                  </a:lnTo>
                  <a:lnTo>
                    <a:pt x="4899000" y="2260600"/>
                  </a:lnTo>
                  <a:lnTo>
                    <a:pt x="4888496" y="2247900"/>
                  </a:lnTo>
                  <a:close/>
                </a:path>
                <a:path w="7287259" h="3327400">
                  <a:moveTo>
                    <a:pt x="5002658" y="2247900"/>
                  </a:moveTo>
                  <a:lnTo>
                    <a:pt x="4908887" y="2247900"/>
                  </a:lnTo>
                  <a:lnTo>
                    <a:pt x="4901579" y="2260600"/>
                  </a:lnTo>
                  <a:lnTo>
                    <a:pt x="5006737" y="2260600"/>
                  </a:lnTo>
                  <a:lnTo>
                    <a:pt x="5002658" y="2247900"/>
                  </a:lnTo>
                  <a:close/>
                </a:path>
                <a:path w="7287259" h="3327400">
                  <a:moveTo>
                    <a:pt x="4852240" y="2235200"/>
                  </a:moveTo>
                  <a:lnTo>
                    <a:pt x="4840842" y="2235200"/>
                  </a:lnTo>
                  <a:lnTo>
                    <a:pt x="4846674" y="2247900"/>
                  </a:lnTo>
                  <a:lnTo>
                    <a:pt x="4848806" y="2247900"/>
                  </a:lnTo>
                  <a:lnTo>
                    <a:pt x="4852240" y="2235200"/>
                  </a:lnTo>
                  <a:close/>
                </a:path>
                <a:path w="7287259" h="3327400">
                  <a:moveTo>
                    <a:pt x="4926258" y="2235200"/>
                  </a:moveTo>
                  <a:lnTo>
                    <a:pt x="4852240" y="2235200"/>
                  </a:lnTo>
                  <a:lnTo>
                    <a:pt x="4857558" y="2247900"/>
                  </a:lnTo>
                  <a:lnTo>
                    <a:pt x="4943362" y="2247900"/>
                  </a:lnTo>
                  <a:lnTo>
                    <a:pt x="4926258" y="2235200"/>
                  </a:lnTo>
                  <a:close/>
                </a:path>
                <a:path w="7287259" h="3327400">
                  <a:moveTo>
                    <a:pt x="4973859" y="2235200"/>
                  </a:moveTo>
                  <a:lnTo>
                    <a:pt x="4967692" y="2235200"/>
                  </a:lnTo>
                  <a:lnTo>
                    <a:pt x="4975922" y="2247900"/>
                  </a:lnTo>
                  <a:lnTo>
                    <a:pt x="4973859" y="2235200"/>
                  </a:lnTo>
                  <a:close/>
                </a:path>
                <a:path w="7287259" h="3327400">
                  <a:moveTo>
                    <a:pt x="4983394" y="2235200"/>
                  </a:moveTo>
                  <a:lnTo>
                    <a:pt x="4985365" y="2247900"/>
                  </a:lnTo>
                  <a:lnTo>
                    <a:pt x="4988298" y="2247900"/>
                  </a:lnTo>
                  <a:lnTo>
                    <a:pt x="4983394" y="2235200"/>
                  </a:lnTo>
                  <a:close/>
                </a:path>
                <a:path w="7287259" h="3327400">
                  <a:moveTo>
                    <a:pt x="4857282" y="2197100"/>
                  </a:moveTo>
                  <a:lnTo>
                    <a:pt x="4821285" y="2197100"/>
                  </a:lnTo>
                  <a:lnTo>
                    <a:pt x="4815589" y="2205080"/>
                  </a:lnTo>
                  <a:lnTo>
                    <a:pt x="4813764" y="2209800"/>
                  </a:lnTo>
                  <a:lnTo>
                    <a:pt x="4817413" y="2222500"/>
                  </a:lnTo>
                  <a:lnTo>
                    <a:pt x="4818241" y="2235200"/>
                  </a:lnTo>
                  <a:lnTo>
                    <a:pt x="4933710" y="2235200"/>
                  </a:lnTo>
                  <a:lnTo>
                    <a:pt x="4921300" y="2222500"/>
                  </a:lnTo>
                  <a:lnTo>
                    <a:pt x="4918007" y="2222500"/>
                  </a:lnTo>
                  <a:lnTo>
                    <a:pt x="4907160" y="2209800"/>
                  </a:lnTo>
                  <a:lnTo>
                    <a:pt x="4860523" y="2209800"/>
                  </a:lnTo>
                  <a:lnTo>
                    <a:pt x="4857282" y="2197100"/>
                  </a:lnTo>
                  <a:close/>
                </a:path>
                <a:path w="7287259" h="3327400">
                  <a:moveTo>
                    <a:pt x="4806199" y="2197100"/>
                  </a:moveTo>
                  <a:lnTo>
                    <a:pt x="4751251" y="2197100"/>
                  </a:lnTo>
                  <a:lnTo>
                    <a:pt x="4766284" y="2209800"/>
                  </a:lnTo>
                  <a:lnTo>
                    <a:pt x="4790786" y="2209800"/>
                  </a:lnTo>
                  <a:lnTo>
                    <a:pt x="4789363" y="2222500"/>
                  </a:lnTo>
                  <a:lnTo>
                    <a:pt x="4806163" y="2222500"/>
                  </a:lnTo>
                  <a:lnTo>
                    <a:pt x="4801707" y="2209800"/>
                  </a:lnTo>
                  <a:lnTo>
                    <a:pt x="4806199" y="2197100"/>
                  </a:lnTo>
                  <a:close/>
                </a:path>
                <a:path w="7287259" h="3327400">
                  <a:moveTo>
                    <a:pt x="4820000" y="2159000"/>
                  </a:moveTo>
                  <a:lnTo>
                    <a:pt x="4812189" y="2159000"/>
                  </a:lnTo>
                  <a:lnTo>
                    <a:pt x="4812398" y="2171700"/>
                  </a:lnTo>
                  <a:lnTo>
                    <a:pt x="4711092" y="2171700"/>
                  </a:lnTo>
                  <a:lnTo>
                    <a:pt x="4712316" y="2184400"/>
                  </a:lnTo>
                  <a:lnTo>
                    <a:pt x="4736347" y="2184400"/>
                  </a:lnTo>
                  <a:lnTo>
                    <a:pt x="4742505" y="2197100"/>
                  </a:lnTo>
                  <a:lnTo>
                    <a:pt x="4806441" y="2197100"/>
                  </a:lnTo>
                  <a:lnTo>
                    <a:pt x="4806945" y="2209800"/>
                  </a:lnTo>
                  <a:lnTo>
                    <a:pt x="4812220" y="2209800"/>
                  </a:lnTo>
                  <a:lnTo>
                    <a:pt x="4815589" y="2205080"/>
                  </a:lnTo>
                  <a:lnTo>
                    <a:pt x="4818674" y="2197100"/>
                  </a:lnTo>
                  <a:lnTo>
                    <a:pt x="4825702" y="2184400"/>
                  </a:lnTo>
                  <a:lnTo>
                    <a:pt x="4825905" y="2183444"/>
                  </a:lnTo>
                  <a:lnTo>
                    <a:pt x="4820000" y="2159000"/>
                  </a:lnTo>
                  <a:close/>
                </a:path>
                <a:path w="7287259" h="3327400">
                  <a:moveTo>
                    <a:pt x="4888019" y="2197100"/>
                  </a:moveTo>
                  <a:lnTo>
                    <a:pt x="4870721" y="2197100"/>
                  </a:lnTo>
                  <a:lnTo>
                    <a:pt x="4868864" y="2209800"/>
                  </a:lnTo>
                  <a:lnTo>
                    <a:pt x="4884790" y="2209800"/>
                  </a:lnTo>
                  <a:lnTo>
                    <a:pt x="4888019" y="2197100"/>
                  </a:lnTo>
                  <a:close/>
                </a:path>
                <a:path w="7287259" h="3327400">
                  <a:moveTo>
                    <a:pt x="4825905" y="2183444"/>
                  </a:moveTo>
                  <a:lnTo>
                    <a:pt x="4825702" y="2184400"/>
                  </a:lnTo>
                  <a:lnTo>
                    <a:pt x="4818674" y="2197100"/>
                  </a:lnTo>
                  <a:lnTo>
                    <a:pt x="4815589" y="2205080"/>
                  </a:lnTo>
                  <a:lnTo>
                    <a:pt x="4821285" y="2197100"/>
                  </a:lnTo>
                  <a:lnTo>
                    <a:pt x="4826244" y="2197100"/>
                  </a:lnTo>
                  <a:lnTo>
                    <a:pt x="4826136" y="2184400"/>
                  </a:lnTo>
                  <a:lnTo>
                    <a:pt x="4825905" y="2183444"/>
                  </a:lnTo>
                  <a:close/>
                </a:path>
                <a:path w="7287259" h="3327400">
                  <a:moveTo>
                    <a:pt x="4732254" y="2184400"/>
                  </a:moveTo>
                  <a:lnTo>
                    <a:pt x="4721844" y="2184400"/>
                  </a:lnTo>
                  <a:lnTo>
                    <a:pt x="4727050" y="2197100"/>
                  </a:lnTo>
                  <a:lnTo>
                    <a:pt x="4731824" y="2197100"/>
                  </a:lnTo>
                  <a:lnTo>
                    <a:pt x="4732254" y="2184400"/>
                  </a:lnTo>
                  <a:close/>
                </a:path>
                <a:path w="7287259" h="3327400">
                  <a:moveTo>
                    <a:pt x="4736347" y="2184400"/>
                  </a:moveTo>
                  <a:lnTo>
                    <a:pt x="4732254" y="2184400"/>
                  </a:lnTo>
                  <a:lnTo>
                    <a:pt x="4731824" y="2197100"/>
                  </a:lnTo>
                  <a:lnTo>
                    <a:pt x="4740345" y="2197100"/>
                  </a:lnTo>
                  <a:lnTo>
                    <a:pt x="4736347" y="2184400"/>
                  </a:lnTo>
                  <a:close/>
                </a:path>
                <a:path w="7287259" h="3327400">
                  <a:moveTo>
                    <a:pt x="4836892" y="2171700"/>
                  </a:moveTo>
                  <a:lnTo>
                    <a:pt x="4828408" y="2171700"/>
                  </a:lnTo>
                  <a:lnTo>
                    <a:pt x="4825905" y="2183444"/>
                  </a:lnTo>
                  <a:lnTo>
                    <a:pt x="4826136" y="2184400"/>
                  </a:lnTo>
                  <a:lnTo>
                    <a:pt x="4826244" y="2197100"/>
                  </a:lnTo>
                  <a:lnTo>
                    <a:pt x="4864635" y="2197100"/>
                  </a:lnTo>
                  <a:lnTo>
                    <a:pt x="4852679" y="2184400"/>
                  </a:lnTo>
                  <a:lnTo>
                    <a:pt x="4838160" y="2184400"/>
                  </a:lnTo>
                  <a:lnTo>
                    <a:pt x="4836892" y="2171700"/>
                  </a:lnTo>
                  <a:close/>
                </a:path>
                <a:path w="7287259" h="3327400">
                  <a:moveTo>
                    <a:pt x="4711092" y="2171700"/>
                  </a:moveTo>
                  <a:lnTo>
                    <a:pt x="4690853" y="2171700"/>
                  </a:lnTo>
                  <a:lnTo>
                    <a:pt x="4700759" y="2184400"/>
                  </a:lnTo>
                  <a:lnTo>
                    <a:pt x="4709143" y="2184400"/>
                  </a:lnTo>
                  <a:lnTo>
                    <a:pt x="4711092" y="2171700"/>
                  </a:lnTo>
                  <a:close/>
                </a:path>
                <a:path w="7287259" h="3327400">
                  <a:moveTo>
                    <a:pt x="4850575" y="2171700"/>
                  </a:moveTo>
                  <a:lnTo>
                    <a:pt x="4844502" y="2171700"/>
                  </a:lnTo>
                  <a:lnTo>
                    <a:pt x="4852732" y="2184400"/>
                  </a:lnTo>
                  <a:lnTo>
                    <a:pt x="4850575" y="2171700"/>
                  </a:lnTo>
                  <a:close/>
                </a:path>
                <a:path w="7287259" h="3327400">
                  <a:moveTo>
                    <a:pt x="4643585" y="2146300"/>
                  </a:moveTo>
                  <a:lnTo>
                    <a:pt x="4657878" y="2159000"/>
                  </a:lnTo>
                  <a:lnTo>
                    <a:pt x="4679746" y="2171700"/>
                  </a:lnTo>
                  <a:lnTo>
                    <a:pt x="4791587" y="2171700"/>
                  </a:lnTo>
                  <a:lnTo>
                    <a:pt x="4792748" y="2159000"/>
                  </a:lnTo>
                  <a:lnTo>
                    <a:pt x="4661722" y="2159000"/>
                  </a:lnTo>
                  <a:lnTo>
                    <a:pt x="4643585" y="2146300"/>
                  </a:lnTo>
                  <a:close/>
                </a:path>
                <a:path w="7287259" h="3327400">
                  <a:moveTo>
                    <a:pt x="4792997" y="2159000"/>
                  </a:moveTo>
                  <a:lnTo>
                    <a:pt x="4792748" y="2159000"/>
                  </a:lnTo>
                  <a:lnTo>
                    <a:pt x="4796220" y="2171700"/>
                  </a:lnTo>
                  <a:lnTo>
                    <a:pt x="4804566" y="2171700"/>
                  </a:lnTo>
                  <a:lnTo>
                    <a:pt x="4792997" y="2159000"/>
                  </a:lnTo>
                  <a:close/>
                </a:path>
                <a:path w="7287259" h="3327400">
                  <a:moveTo>
                    <a:pt x="4718757" y="2146300"/>
                  </a:moveTo>
                  <a:lnTo>
                    <a:pt x="4650386" y="2146300"/>
                  </a:lnTo>
                  <a:lnTo>
                    <a:pt x="4661722" y="2159000"/>
                  </a:lnTo>
                  <a:lnTo>
                    <a:pt x="4714191" y="2159000"/>
                  </a:lnTo>
                  <a:lnTo>
                    <a:pt x="4718757" y="2146300"/>
                  </a:lnTo>
                  <a:close/>
                </a:path>
                <a:path w="7287259" h="3327400">
                  <a:moveTo>
                    <a:pt x="4760917" y="2146300"/>
                  </a:moveTo>
                  <a:lnTo>
                    <a:pt x="4733031" y="2146300"/>
                  </a:lnTo>
                  <a:lnTo>
                    <a:pt x="4737354" y="2159000"/>
                  </a:lnTo>
                  <a:lnTo>
                    <a:pt x="4766436" y="2159000"/>
                  </a:lnTo>
                  <a:lnTo>
                    <a:pt x="4760917" y="2146300"/>
                  </a:lnTo>
                  <a:close/>
                </a:path>
                <a:path w="7287259" h="3327400">
                  <a:moveTo>
                    <a:pt x="4637503" y="2133600"/>
                  </a:moveTo>
                  <a:lnTo>
                    <a:pt x="4609175" y="2133600"/>
                  </a:lnTo>
                  <a:lnTo>
                    <a:pt x="4623734" y="2146300"/>
                  </a:lnTo>
                  <a:lnTo>
                    <a:pt x="4634858" y="2146300"/>
                  </a:lnTo>
                  <a:lnTo>
                    <a:pt x="4637503" y="2133600"/>
                  </a:lnTo>
                  <a:close/>
                </a:path>
                <a:path w="7287259" h="3327400">
                  <a:moveTo>
                    <a:pt x="4736620" y="2133600"/>
                  </a:moveTo>
                  <a:lnTo>
                    <a:pt x="4637503" y="2133600"/>
                  </a:lnTo>
                  <a:lnTo>
                    <a:pt x="4642633" y="2146300"/>
                  </a:lnTo>
                  <a:lnTo>
                    <a:pt x="4735871" y="2146300"/>
                  </a:lnTo>
                  <a:lnTo>
                    <a:pt x="4736620" y="2133600"/>
                  </a:lnTo>
                  <a:close/>
                </a:path>
                <a:path w="7287259" h="3327400">
                  <a:moveTo>
                    <a:pt x="4682945" y="2120900"/>
                  </a:moveTo>
                  <a:lnTo>
                    <a:pt x="4582939" y="2120900"/>
                  </a:lnTo>
                  <a:lnTo>
                    <a:pt x="4593849" y="2133600"/>
                  </a:lnTo>
                  <a:lnTo>
                    <a:pt x="4703904" y="2133600"/>
                  </a:lnTo>
                  <a:lnTo>
                    <a:pt x="4682945" y="2120900"/>
                  </a:lnTo>
                  <a:close/>
                </a:path>
                <a:path w="7287259" h="3327400">
                  <a:moveTo>
                    <a:pt x="4723994" y="2120900"/>
                  </a:moveTo>
                  <a:lnTo>
                    <a:pt x="4710495" y="2120900"/>
                  </a:lnTo>
                  <a:lnTo>
                    <a:pt x="4718973" y="2133600"/>
                  </a:lnTo>
                  <a:lnTo>
                    <a:pt x="4723649" y="2133600"/>
                  </a:lnTo>
                  <a:lnTo>
                    <a:pt x="4723994" y="2120900"/>
                  </a:lnTo>
                  <a:close/>
                </a:path>
                <a:path w="7287259" h="3327400">
                  <a:moveTo>
                    <a:pt x="4562344" y="2108200"/>
                  </a:moveTo>
                  <a:lnTo>
                    <a:pt x="4548905" y="2108200"/>
                  </a:lnTo>
                  <a:lnTo>
                    <a:pt x="4559287" y="2120900"/>
                  </a:lnTo>
                  <a:lnTo>
                    <a:pt x="4574960" y="2120900"/>
                  </a:lnTo>
                  <a:lnTo>
                    <a:pt x="4562344" y="2108200"/>
                  </a:lnTo>
                  <a:close/>
                </a:path>
                <a:path w="7287259" h="3327400">
                  <a:moveTo>
                    <a:pt x="4669589" y="2108200"/>
                  </a:moveTo>
                  <a:lnTo>
                    <a:pt x="4574614" y="2108200"/>
                  </a:lnTo>
                  <a:lnTo>
                    <a:pt x="4583337" y="2120900"/>
                  </a:lnTo>
                  <a:lnTo>
                    <a:pt x="4674973" y="2120900"/>
                  </a:lnTo>
                  <a:lnTo>
                    <a:pt x="4669589" y="2108200"/>
                  </a:lnTo>
                  <a:close/>
                </a:path>
                <a:path w="7287259" h="3327400">
                  <a:moveTo>
                    <a:pt x="4673749" y="2108200"/>
                  </a:moveTo>
                  <a:lnTo>
                    <a:pt x="4682945" y="2120900"/>
                  </a:lnTo>
                  <a:lnTo>
                    <a:pt x="4684243" y="2120900"/>
                  </a:lnTo>
                  <a:lnTo>
                    <a:pt x="4683466" y="2114302"/>
                  </a:lnTo>
                  <a:lnTo>
                    <a:pt x="4673749" y="2108200"/>
                  </a:lnTo>
                  <a:close/>
                </a:path>
                <a:path w="7287259" h="3327400">
                  <a:moveTo>
                    <a:pt x="4670686" y="2095500"/>
                  </a:moveTo>
                  <a:lnTo>
                    <a:pt x="4661041" y="2095500"/>
                  </a:lnTo>
                  <a:lnTo>
                    <a:pt x="4649935" y="2108200"/>
                  </a:lnTo>
                  <a:lnTo>
                    <a:pt x="4682747" y="2108200"/>
                  </a:lnTo>
                  <a:lnTo>
                    <a:pt x="4683466" y="2114302"/>
                  </a:lnTo>
                  <a:lnTo>
                    <a:pt x="4693972" y="2120900"/>
                  </a:lnTo>
                  <a:lnTo>
                    <a:pt x="4690999" y="2108200"/>
                  </a:lnTo>
                  <a:lnTo>
                    <a:pt x="4670686" y="2095500"/>
                  </a:lnTo>
                  <a:close/>
                </a:path>
                <a:path w="7287259" h="3327400">
                  <a:moveTo>
                    <a:pt x="4559569" y="2095500"/>
                  </a:moveTo>
                  <a:lnTo>
                    <a:pt x="4528599" y="2095500"/>
                  </a:lnTo>
                  <a:lnTo>
                    <a:pt x="4543307" y="2108200"/>
                  </a:lnTo>
                  <a:lnTo>
                    <a:pt x="4558874" y="2108200"/>
                  </a:lnTo>
                  <a:lnTo>
                    <a:pt x="4559569" y="2095500"/>
                  </a:lnTo>
                  <a:close/>
                </a:path>
                <a:path w="7287259" h="3327400">
                  <a:moveTo>
                    <a:pt x="4634665" y="2082800"/>
                  </a:moveTo>
                  <a:lnTo>
                    <a:pt x="4614279" y="2082800"/>
                  </a:lnTo>
                  <a:lnTo>
                    <a:pt x="4609764" y="2095500"/>
                  </a:lnTo>
                  <a:lnTo>
                    <a:pt x="4559569" y="2095500"/>
                  </a:lnTo>
                  <a:lnTo>
                    <a:pt x="4561725" y="2108200"/>
                  </a:lnTo>
                  <a:lnTo>
                    <a:pt x="4649557" y="2108200"/>
                  </a:lnTo>
                  <a:lnTo>
                    <a:pt x="4648432" y="2106274"/>
                  </a:lnTo>
                  <a:lnTo>
                    <a:pt x="4640020" y="2095500"/>
                  </a:lnTo>
                  <a:lnTo>
                    <a:pt x="4634665" y="2082800"/>
                  </a:lnTo>
                  <a:close/>
                </a:path>
                <a:path w="7287259" h="3327400">
                  <a:moveTo>
                    <a:pt x="4649661" y="2107848"/>
                  </a:moveTo>
                  <a:lnTo>
                    <a:pt x="4649557" y="2108200"/>
                  </a:lnTo>
                  <a:lnTo>
                    <a:pt x="4649935" y="2108200"/>
                  </a:lnTo>
                  <a:lnTo>
                    <a:pt x="4649661" y="2107848"/>
                  </a:lnTo>
                  <a:close/>
                </a:path>
                <a:path w="7287259" h="3327400">
                  <a:moveTo>
                    <a:pt x="4653294" y="2095500"/>
                  </a:moveTo>
                  <a:lnTo>
                    <a:pt x="4642133" y="2095500"/>
                  </a:lnTo>
                  <a:lnTo>
                    <a:pt x="4648432" y="2106274"/>
                  </a:lnTo>
                  <a:lnTo>
                    <a:pt x="4649661" y="2107848"/>
                  </a:lnTo>
                  <a:lnTo>
                    <a:pt x="4653294" y="2095500"/>
                  </a:lnTo>
                  <a:close/>
                </a:path>
                <a:path w="7287259" h="3327400">
                  <a:moveTo>
                    <a:pt x="4614279" y="2082800"/>
                  </a:moveTo>
                  <a:lnTo>
                    <a:pt x="4505395" y="2082800"/>
                  </a:lnTo>
                  <a:lnTo>
                    <a:pt x="4521883" y="2095500"/>
                  </a:lnTo>
                  <a:lnTo>
                    <a:pt x="4603870" y="2095500"/>
                  </a:lnTo>
                  <a:lnTo>
                    <a:pt x="4614279" y="2082800"/>
                  </a:lnTo>
                  <a:close/>
                </a:path>
                <a:path w="7287259" h="3327400">
                  <a:moveTo>
                    <a:pt x="4637241" y="2082800"/>
                  </a:moveTo>
                  <a:lnTo>
                    <a:pt x="4636265" y="2082800"/>
                  </a:lnTo>
                  <a:lnTo>
                    <a:pt x="4643695" y="2095500"/>
                  </a:lnTo>
                  <a:lnTo>
                    <a:pt x="4637241" y="2082800"/>
                  </a:lnTo>
                  <a:close/>
                </a:path>
                <a:path w="7287259" h="3327400">
                  <a:moveTo>
                    <a:pt x="4500957" y="2057400"/>
                  </a:moveTo>
                  <a:lnTo>
                    <a:pt x="4450472" y="2057400"/>
                  </a:lnTo>
                  <a:lnTo>
                    <a:pt x="4457004" y="2070100"/>
                  </a:lnTo>
                  <a:lnTo>
                    <a:pt x="4481853" y="2070100"/>
                  </a:lnTo>
                  <a:lnTo>
                    <a:pt x="4484312" y="2082800"/>
                  </a:lnTo>
                  <a:lnTo>
                    <a:pt x="4501728" y="2082800"/>
                  </a:lnTo>
                  <a:lnTo>
                    <a:pt x="4500345" y="2070100"/>
                  </a:lnTo>
                  <a:lnTo>
                    <a:pt x="4500957" y="2057400"/>
                  </a:lnTo>
                  <a:close/>
                </a:path>
                <a:path w="7287259" h="3327400">
                  <a:moveTo>
                    <a:pt x="4586437" y="2070100"/>
                  </a:moveTo>
                  <a:lnTo>
                    <a:pt x="4514595" y="2070100"/>
                  </a:lnTo>
                  <a:lnTo>
                    <a:pt x="4520532" y="2082800"/>
                  </a:lnTo>
                  <a:lnTo>
                    <a:pt x="4576474" y="2082800"/>
                  </a:lnTo>
                  <a:lnTo>
                    <a:pt x="4587488" y="2071559"/>
                  </a:lnTo>
                  <a:lnTo>
                    <a:pt x="4586437" y="2070100"/>
                  </a:lnTo>
                  <a:close/>
                </a:path>
                <a:path w="7287259" h="3327400">
                  <a:moveTo>
                    <a:pt x="4589063" y="2073748"/>
                  </a:moveTo>
                  <a:lnTo>
                    <a:pt x="4589423" y="2082800"/>
                  </a:lnTo>
                  <a:lnTo>
                    <a:pt x="4595577" y="2082800"/>
                  </a:lnTo>
                  <a:lnTo>
                    <a:pt x="4589063" y="2073748"/>
                  </a:lnTo>
                  <a:close/>
                </a:path>
                <a:path w="7287259" h="3327400">
                  <a:moveTo>
                    <a:pt x="4609158" y="2070100"/>
                  </a:moveTo>
                  <a:lnTo>
                    <a:pt x="4609586" y="2082800"/>
                  </a:lnTo>
                  <a:lnTo>
                    <a:pt x="4613692" y="2082800"/>
                  </a:lnTo>
                  <a:lnTo>
                    <a:pt x="4609158" y="2070100"/>
                  </a:lnTo>
                  <a:close/>
                </a:path>
                <a:path w="7287259" h="3327400">
                  <a:moveTo>
                    <a:pt x="4588918" y="2070100"/>
                  </a:moveTo>
                  <a:lnTo>
                    <a:pt x="4587488" y="2071559"/>
                  </a:lnTo>
                  <a:lnTo>
                    <a:pt x="4589063" y="2073748"/>
                  </a:lnTo>
                  <a:lnTo>
                    <a:pt x="4588918" y="2070100"/>
                  </a:lnTo>
                  <a:close/>
                </a:path>
                <a:path w="7287259" h="3327400">
                  <a:moveTo>
                    <a:pt x="4575368" y="2057400"/>
                  </a:moveTo>
                  <a:lnTo>
                    <a:pt x="4500957" y="2057400"/>
                  </a:lnTo>
                  <a:lnTo>
                    <a:pt x="4506889" y="2070100"/>
                  </a:lnTo>
                  <a:lnTo>
                    <a:pt x="4565349" y="2070100"/>
                  </a:lnTo>
                  <a:lnTo>
                    <a:pt x="4575368" y="2057400"/>
                  </a:lnTo>
                  <a:close/>
                </a:path>
                <a:path w="7287259" h="3327400">
                  <a:moveTo>
                    <a:pt x="4589900" y="2057400"/>
                  </a:moveTo>
                  <a:lnTo>
                    <a:pt x="4594886" y="2070100"/>
                  </a:lnTo>
                  <a:lnTo>
                    <a:pt x="4596755" y="2070100"/>
                  </a:lnTo>
                  <a:lnTo>
                    <a:pt x="4589900" y="2057400"/>
                  </a:lnTo>
                  <a:close/>
                </a:path>
                <a:path w="7287259" h="3327400">
                  <a:moveTo>
                    <a:pt x="4549212" y="2044700"/>
                  </a:moveTo>
                  <a:lnTo>
                    <a:pt x="4430554" y="2044700"/>
                  </a:lnTo>
                  <a:lnTo>
                    <a:pt x="4433552" y="2057400"/>
                  </a:lnTo>
                  <a:lnTo>
                    <a:pt x="4540918" y="2057400"/>
                  </a:lnTo>
                  <a:lnTo>
                    <a:pt x="4549212" y="2044700"/>
                  </a:lnTo>
                  <a:close/>
                </a:path>
                <a:path w="7287259" h="3327400">
                  <a:moveTo>
                    <a:pt x="4557417" y="2044700"/>
                  </a:moveTo>
                  <a:lnTo>
                    <a:pt x="4549212" y="2044700"/>
                  </a:lnTo>
                  <a:lnTo>
                    <a:pt x="4553284" y="2057400"/>
                  </a:lnTo>
                  <a:lnTo>
                    <a:pt x="4572807" y="2057400"/>
                  </a:lnTo>
                  <a:lnTo>
                    <a:pt x="4557417" y="2044700"/>
                  </a:lnTo>
                  <a:close/>
                </a:path>
                <a:path w="7287259" h="3327400">
                  <a:moveTo>
                    <a:pt x="4406442" y="2032000"/>
                  </a:moveTo>
                  <a:lnTo>
                    <a:pt x="4384124" y="2032000"/>
                  </a:lnTo>
                  <a:lnTo>
                    <a:pt x="4400462" y="2044700"/>
                  </a:lnTo>
                  <a:lnTo>
                    <a:pt x="4406442" y="2032000"/>
                  </a:lnTo>
                  <a:close/>
                </a:path>
                <a:path w="7287259" h="3327400">
                  <a:moveTo>
                    <a:pt x="4512134" y="2032000"/>
                  </a:moveTo>
                  <a:lnTo>
                    <a:pt x="4406442" y="2032000"/>
                  </a:lnTo>
                  <a:lnTo>
                    <a:pt x="4403129" y="2044700"/>
                  </a:lnTo>
                  <a:lnTo>
                    <a:pt x="4515653" y="2044700"/>
                  </a:lnTo>
                  <a:lnTo>
                    <a:pt x="4512134" y="2032000"/>
                  </a:lnTo>
                  <a:close/>
                </a:path>
                <a:path w="7287259" h="3327400">
                  <a:moveTo>
                    <a:pt x="4468025" y="2019300"/>
                  </a:moveTo>
                  <a:lnTo>
                    <a:pt x="4371957" y="2019300"/>
                  </a:lnTo>
                  <a:lnTo>
                    <a:pt x="4382107" y="2032000"/>
                  </a:lnTo>
                  <a:lnTo>
                    <a:pt x="4481267" y="2032000"/>
                  </a:lnTo>
                  <a:lnTo>
                    <a:pt x="4468025" y="2019300"/>
                  </a:lnTo>
                  <a:close/>
                </a:path>
                <a:path w="7287259" h="3327400">
                  <a:moveTo>
                    <a:pt x="4354610" y="1973618"/>
                  </a:moveTo>
                  <a:lnTo>
                    <a:pt x="4346696" y="1981200"/>
                  </a:lnTo>
                  <a:lnTo>
                    <a:pt x="4341366" y="1993900"/>
                  </a:lnTo>
                  <a:lnTo>
                    <a:pt x="4342967" y="2006600"/>
                  </a:lnTo>
                  <a:lnTo>
                    <a:pt x="4342068" y="2019300"/>
                  </a:lnTo>
                  <a:lnTo>
                    <a:pt x="4452561" y="2019300"/>
                  </a:lnTo>
                  <a:lnTo>
                    <a:pt x="4438044" y="2006600"/>
                  </a:lnTo>
                  <a:lnTo>
                    <a:pt x="4347256" y="2006600"/>
                  </a:lnTo>
                  <a:lnTo>
                    <a:pt x="4351178" y="1993900"/>
                  </a:lnTo>
                  <a:lnTo>
                    <a:pt x="4350286" y="1993900"/>
                  </a:lnTo>
                  <a:lnTo>
                    <a:pt x="4353428" y="1981200"/>
                  </a:lnTo>
                  <a:lnTo>
                    <a:pt x="4354610" y="1973618"/>
                  </a:lnTo>
                  <a:close/>
                </a:path>
                <a:path w="7287259" h="3327400">
                  <a:moveTo>
                    <a:pt x="4314120" y="1943100"/>
                  </a:moveTo>
                  <a:lnTo>
                    <a:pt x="4226322" y="1943100"/>
                  </a:lnTo>
                  <a:lnTo>
                    <a:pt x="4227268" y="1955800"/>
                  </a:lnTo>
                  <a:lnTo>
                    <a:pt x="4231567" y="1968500"/>
                  </a:lnTo>
                  <a:lnTo>
                    <a:pt x="4265985" y="1968500"/>
                  </a:lnTo>
                  <a:lnTo>
                    <a:pt x="4265778" y="1981200"/>
                  </a:lnTo>
                  <a:lnTo>
                    <a:pt x="4281867" y="1981200"/>
                  </a:lnTo>
                  <a:lnTo>
                    <a:pt x="4285911" y="1993900"/>
                  </a:lnTo>
                  <a:lnTo>
                    <a:pt x="4313011" y="1993900"/>
                  </a:lnTo>
                  <a:lnTo>
                    <a:pt x="4317909" y="2006600"/>
                  </a:lnTo>
                  <a:lnTo>
                    <a:pt x="4342967" y="2006600"/>
                  </a:lnTo>
                  <a:lnTo>
                    <a:pt x="4341366" y="1993900"/>
                  </a:lnTo>
                  <a:lnTo>
                    <a:pt x="4346696" y="1981200"/>
                  </a:lnTo>
                  <a:lnTo>
                    <a:pt x="4354610" y="1973618"/>
                  </a:lnTo>
                  <a:lnTo>
                    <a:pt x="4355408" y="1968500"/>
                  </a:lnTo>
                  <a:lnTo>
                    <a:pt x="4344047" y="1955800"/>
                  </a:lnTo>
                  <a:lnTo>
                    <a:pt x="4306832" y="1955800"/>
                  </a:lnTo>
                  <a:lnTo>
                    <a:pt x="4314120" y="1943100"/>
                  </a:lnTo>
                  <a:close/>
                </a:path>
                <a:path w="7287259" h="3327400">
                  <a:moveTo>
                    <a:pt x="4426443" y="1993900"/>
                  </a:moveTo>
                  <a:lnTo>
                    <a:pt x="4351178" y="1993900"/>
                  </a:lnTo>
                  <a:lnTo>
                    <a:pt x="4347256" y="2006600"/>
                  </a:lnTo>
                  <a:lnTo>
                    <a:pt x="4438044" y="2006600"/>
                  </a:lnTo>
                  <a:lnTo>
                    <a:pt x="4426443" y="1993900"/>
                  </a:lnTo>
                  <a:close/>
                </a:path>
                <a:path w="7287259" h="3327400">
                  <a:moveTo>
                    <a:pt x="4382128" y="1968500"/>
                  </a:moveTo>
                  <a:lnTo>
                    <a:pt x="4359952" y="1968500"/>
                  </a:lnTo>
                  <a:lnTo>
                    <a:pt x="4354610" y="1973618"/>
                  </a:lnTo>
                  <a:lnTo>
                    <a:pt x="4353428" y="1981200"/>
                  </a:lnTo>
                  <a:lnTo>
                    <a:pt x="4350286" y="1993900"/>
                  </a:lnTo>
                  <a:lnTo>
                    <a:pt x="4396750" y="1993900"/>
                  </a:lnTo>
                  <a:lnTo>
                    <a:pt x="4382000" y="1981200"/>
                  </a:lnTo>
                  <a:lnTo>
                    <a:pt x="4383709" y="1981200"/>
                  </a:lnTo>
                  <a:lnTo>
                    <a:pt x="4382128" y="1968500"/>
                  </a:lnTo>
                  <a:close/>
                </a:path>
                <a:path w="7287259" h="3327400">
                  <a:moveTo>
                    <a:pt x="4412431" y="1981200"/>
                  </a:moveTo>
                  <a:lnTo>
                    <a:pt x="4398442" y="1981200"/>
                  </a:lnTo>
                  <a:lnTo>
                    <a:pt x="4402449" y="1993900"/>
                  </a:lnTo>
                  <a:lnTo>
                    <a:pt x="4429669" y="1993900"/>
                  </a:lnTo>
                  <a:lnTo>
                    <a:pt x="4412431" y="1981200"/>
                  </a:lnTo>
                  <a:close/>
                </a:path>
                <a:path w="7287259" h="3327400">
                  <a:moveTo>
                    <a:pt x="4260073" y="1968500"/>
                  </a:moveTo>
                  <a:lnTo>
                    <a:pt x="4251075" y="1968500"/>
                  </a:lnTo>
                  <a:lnTo>
                    <a:pt x="4252916" y="1981200"/>
                  </a:lnTo>
                  <a:lnTo>
                    <a:pt x="4261906" y="1981200"/>
                  </a:lnTo>
                  <a:lnTo>
                    <a:pt x="4260073" y="1968500"/>
                  </a:lnTo>
                  <a:close/>
                </a:path>
                <a:path w="7287259" h="3327400">
                  <a:moveTo>
                    <a:pt x="4230281" y="1930400"/>
                  </a:moveTo>
                  <a:lnTo>
                    <a:pt x="4174399" y="1930400"/>
                  </a:lnTo>
                  <a:lnTo>
                    <a:pt x="4186961" y="1943100"/>
                  </a:lnTo>
                  <a:lnTo>
                    <a:pt x="4199246" y="1955800"/>
                  </a:lnTo>
                  <a:lnTo>
                    <a:pt x="4218466" y="1955800"/>
                  </a:lnTo>
                  <a:lnTo>
                    <a:pt x="4226322" y="1943100"/>
                  </a:lnTo>
                  <a:lnTo>
                    <a:pt x="4242195" y="1943100"/>
                  </a:lnTo>
                  <a:lnTo>
                    <a:pt x="4230281" y="1930400"/>
                  </a:lnTo>
                  <a:close/>
                </a:path>
                <a:path w="7287259" h="3327400">
                  <a:moveTo>
                    <a:pt x="4164110" y="1930400"/>
                  </a:moveTo>
                  <a:lnTo>
                    <a:pt x="4163507" y="1930400"/>
                  </a:lnTo>
                  <a:lnTo>
                    <a:pt x="4159384" y="1943100"/>
                  </a:lnTo>
                  <a:lnTo>
                    <a:pt x="4164110" y="1930400"/>
                  </a:lnTo>
                  <a:close/>
                </a:path>
                <a:path w="7287259" h="3327400">
                  <a:moveTo>
                    <a:pt x="4281608" y="1930400"/>
                  </a:moveTo>
                  <a:lnTo>
                    <a:pt x="4241463" y="1930400"/>
                  </a:lnTo>
                  <a:lnTo>
                    <a:pt x="4258602" y="1943100"/>
                  </a:lnTo>
                  <a:lnTo>
                    <a:pt x="4281334" y="1943100"/>
                  </a:lnTo>
                  <a:lnTo>
                    <a:pt x="4281608" y="1930400"/>
                  </a:lnTo>
                  <a:close/>
                </a:path>
                <a:path w="7287259" h="3327400">
                  <a:moveTo>
                    <a:pt x="4244694" y="1905000"/>
                  </a:moveTo>
                  <a:lnTo>
                    <a:pt x="4227528" y="1905000"/>
                  </a:lnTo>
                  <a:lnTo>
                    <a:pt x="4230845" y="1917700"/>
                  </a:lnTo>
                  <a:lnTo>
                    <a:pt x="4138555" y="1917700"/>
                  </a:lnTo>
                  <a:lnTo>
                    <a:pt x="4146457" y="1930400"/>
                  </a:lnTo>
                  <a:lnTo>
                    <a:pt x="4243857" y="1930400"/>
                  </a:lnTo>
                  <a:lnTo>
                    <a:pt x="4251525" y="1917700"/>
                  </a:lnTo>
                  <a:lnTo>
                    <a:pt x="4244694" y="1905000"/>
                  </a:lnTo>
                  <a:close/>
                </a:path>
                <a:path w="7287259" h="3327400">
                  <a:moveTo>
                    <a:pt x="4188752" y="1892300"/>
                  </a:moveTo>
                  <a:lnTo>
                    <a:pt x="4077740" y="1892300"/>
                  </a:lnTo>
                  <a:lnTo>
                    <a:pt x="4102560" y="1917700"/>
                  </a:lnTo>
                  <a:lnTo>
                    <a:pt x="4114108" y="1917700"/>
                  </a:lnTo>
                  <a:lnTo>
                    <a:pt x="4117579" y="1905000"/>
                  </a:lnTo>
                  <a:lnTo>
                    <a:pt x="4193345" y="1905000"/>
                  </a:lnTo>
                  <a:lnTo>
                    <a:pt x="4188752" y="1892300"/>
                  </a:lnTo>
                  <a:close/>
                </a:path>
                <a:path w="7287259" h="3327400">
                  <a:moveTo>
                    <a:pt x="4203949" y="1892300"/>
                  </a:moveTo>
                  <a:lnTo>
                    <a:pt x="4201133" y="1892300"/>
                  </a:lnTo>
                  <a:lnTo>
                    <a:pt x="4193345" y="1905000"/>
                  </a:lnTo>
                  <a:lnTo>
                    <a:pt x="4117579" y="1905000"/>
                  </a:lnTo>
                  <a:lnTo>
                    <a:pt x="4118168" y="1917700"/>
                  </a:lnTo>
                  <a:lnTo>
                    <a:pt x="4221785" y="1917700"/>
                  </a:lnTo>
                  <a:lnTo>
                    <a:pt x="4209963" y="1905000"/>
                  </a:lnTo>
                  <a:lnTo>
                    <a:pt x="4203949" y="1892300"/>
                  </a:lnTo>
                  <a:close/>
                </a:path>
                <a:path w="7287259" h="3327400">
                  <a:moveTo>
                    <a:pt x="4228137" y="1892300"/>
                  </a:moveTo>
                  <a:lnTo>
                    <a:pt x="4219043" y="1892300"/>
                  </a:lnTo>
                  <a:lnTo>
                    <a:pt x="4224473" y="1905000"/>
                  </a:lnTo>
                  <a:lnTo>
                    <a:pt x="4228137" y="1892300"/>
                  </a:lnTo>
                  <a:close/>
                </a:path>
                <a:path w="7287259" h="3327400">
                  <a:moveTo>
                    <a:pt x="4065096" y="1891810"/>
                  </a:moveTo>
                  <a:lnTo>
                    <a:pt x="4064965" y="1892300"/>
                  </a:lnTo>
                  <a:lnTo>
                    <a:pt x="4066184" y="1892300"/>
                  </a:lnTo>
                  <a:lnTo>
                    <a:pt x="4065096" y="1891810"/>
                  </a:lnTo>
                  <a:close/>
                </a:path>
                <a:path w="7287259" h="3327400">
                  <a:moveTo>
                    <a:pt x="4166516" y="1879600"/>
                  </a:moveTo>
                  <a:lnTo>
                    <a:pt x="4068356" y="1879600"/>
                  </a:lnTo>
                  <a:lnTo>
                    <a:pt x="4078660" y="1892300"/>
                  </a:lnTo>
                  <a:lnTo>
                    <a:pt x="4165181" y="1892300"/>
                  </a:lnTo>
                  <a:lnTo>
                    <a:pt x="4166516" y="1879600"/>
                  </a:lnTo>
                  <a:close/>
                </a:path>
                <a:path w="7287259" h="3327400">
                  <a:moveTo>
                    <a:pt x="4075960" y="1866900"/>
                  </a:moveTo>
                  <a:lnTo>
                    <a:pt x="4018307" y="1866900"/>
                  </a:lnTo>
                  <a:lnTo>
                    <a:pt x="4037920" y="1879600"/>
                  </a:lnTo>
                  <a:lnTo>
                    <a:pt x="4065096" y="1891810"/>
                  </a:lnTo>
                  <a:lnTo>
                    <a:pt x="4068356" y="1879600"/>
                  </a:lnTo>
                  <a:lnTo>
                    <a:pt x="4075509" y="1879600"/>
                  </a:lnTo>
                  <a:lnTo>
                    <a:pt x="4075960" y="1866900"/>
                  </a:lnTo>
                  <a:close/>
                </a:path>
                <a:path w="7287259" h="3327400">
                  <a:moveTo>
                    <a:pt x="4103604" y="1854200"/>
                  </a:moveTo>
                  <a:lnTo>
                    <a:pt x="4077233" y="1854200"/>
                  </a:lnTo>
                  <a:lnTo>
                    <a:pt x="4072979" y="1866900"/>
                  </a:lnTo>
                  <a:lnTo>
                    <a:pt x="4075960" y="1866900"/>
                  </a:lnTo>
                  <a:lnTo>
                    <a:pt x="4075509" y="1879600"/>
                  </a:lnTo>
                  <a:lnTo>
                    <a:pt x="4109758" y="1879600"/>
                  </a:lnTo>
                  <a:lnTo>
                    <a:pt x="4104859" y="1866900"/>
                  </a:lnTo>
                  <a:lnTo>
                    <a:pt x="4103604" y="1854200"/>
                  </a:lnTo>
                  <a:close/>
                </a:path>
                <a:path w="7287259" h="3327400">
                  <a:moveTo>
                    <a:pt x="4134050" y="1854200"/>
                  </a:moveTo>
                  <a:lnTo>
                    <a:pt x="4130772" y="1854200"/>
                  </a:lnTo>
                  <a:lnTo>
                    <a:pt x="4128419" y="1863962"/>
                  </a:lnTo>
                  <a:lnTo>
                    <a:pt x="4130426" y="1866900"/>
                  </a:lnTo>
                  <a:lnTo>
                    <a:pt x="4122355" y="1879600"/>
                  </a:lnTo>
                  <a:lnTo>
                    <a:pt x="4166121" y="1879600"/>
                  </a:lnTo>
                  <a:lnTo>
                    <a:pt x="4159947" y="1866900"/>
                  </a:lnTo>
                  <a:lnTo>
                    <a:pt x="4140659" y="1866900"/>
                  </a:lnTo>
                  <a:lnTo>
                    <a:pt x="4134050" y="1854200"/>
                  </a:lnTo>
                  <a:close/>
                </a:path>
                <a:path w="7287259" h="3327400">
                  <a:moveTo>
                    <a:pt x="4073143" y="1854200"/>
                  </a:moveTo>
                  <a:lnTo>
                    <a:pt x="4004645" y="1854200"/>
                  </a:lnTo>
                  <a:lnTo>
                    <a:pt x="4013015" y="1866900"/>
                  </a:lnTo>
                  <a:lnTo>
                    <a:pt x="4072979" y="1866900"/>
                  </a:lnTo>
                  <a:lnTo>
                    <a:pt x="4073143" y="1854200"/>
                  </a:lnTo>
                  <a:close/>
                </a:path>
                <a:path w="7287259" h="3327400">
                  <a:moveTo>
                    <a:pt x="4121749" y="1854200"/>
                  </a:moveTo>
                  <a:lnTo>
                    <a:pt x="4127710" y="1866900"/>
                  </a:lnTo>
                  <a:lnTo>
                    <a:pt x="4128419" y="1863962"/>
                  </a:lnTo>
                  <a:lnTo>
                    <a:pt x="4121749" y="1854200"/>
                  </a:lnTo>
                  <a:close/>
                </a:path>
                <a:path w="7287259" h="3327400">
                  <a:moveTo>
                    <a:pt x="4139832" y="1854200"/>
                  </a:moveTo>
                  <a:lnTo>
                    <a:pt x="4141524" y="1866900"/>
                  </a:lnTo>
                  <a:lnTo>
                    <a:pt x="4145037" y="1866900"/>
                  </a:lnTo>
                  <a:lnTo>
                    <a:pt x="4139832" y="1854200"/>
                  </a:lnTo>
                  <a:close/>
                </a:path>
                <a:path w="7287259" h="3327400">
                  <a:moveTo>
                    <a:pt x="4155601" y="1854200"/>
                  </a:moveTo>
                  <a:lnTo>
                    <a:pt x="4146963" y="1866900"/>
                  </a:lnTo>
                  <a:lnTo>
                    <a:pt x="4156606" y="1866900"/>
                  </a:lnTo>
                  <a:lnTo>
                    <a:pt x="4155601" y="1854200"/>
                  </a:lnTo>
                  <a:close/>
                </a:path>
                <a:path w="7287259" h="3327400">
                  <a:moveTo>
                    <a:pt x="4079352" y="1841500"/>
                  </a:moveTo>
                  <a:lnTo>
                    <a:pt x="3968831" y="1841500"/>
                  </a:lnTo>
                  <a:lnTo>
                    <a:pt x="3975569" y="1854200"/>
                  </a:lnTo>
                  <a:lnTo>
                    <a:pt x="4082096" y="1854200"/>
                  </a:lnTo>
                  <a:lnTo>
                    <a:pt x="4079352" y="1841500"/>
                  </a:lnTo>
                  <a:close/>
                </a:path>
                <a:path w="7287259" h="3327400">
                  <a:moveTo>
                    <a:pt x="4108714" y="1841500"/>
                  </a:moveTo>
                  <a:lnTo>
                    <a:pt x="4083032" y="1841500"/>
                  </a:lnTo>
                  <a:lnTo>
                    <a:pt x="4092200" y="1854200"/>
                  </a:lnTo>
                  <a:lnTo>
                    <a:pt x="4109147" y="1854200"/>
                  </a:lnTo>
                  <a:lnTo>
                    <a:pt x="4108714" y="1841500"/>
                  </a:lnTo>
                  <a:close/>
                </a:path>
                <a:path w="7287259" h="3327400">
                  <a:moveTo>
                    <a:pt x="4006768" y="1828800"/>
                  </a:moveTo>
                  <a:lnTo>
                    <a:pt x="3946539" y="1828800"/>
                  </a:lnTo>
                  <a:lnTo>
                    <a:pt x="3948382" y="1841500"/>
                  </a:lnTo>
                  <a:lnTo>
                    <a:pt x="4022242" y="1841500"/>
                  </a:lnTo>
                  <a:lnTo>
                    <a:pt x="4006768" y="1828800"/>
                  </a:lnTo>
                  <a:close/>
                </a:path>
                <a:path w="7287259" h="3327400">
                  <a:moveTo>
                    <a:pt x="4044324" y="1828800"/>
                  </a:moveTo>
                  <a:lnTo>
                    <a:pt x="4013109" y="1828800"/>
                  </a:lnTo>
                  <a:lnTo>
                    <a:pt x="4022242" y="1841500"/>
                  </a:lnTo>
                  <a:lnTo>
                    <a:pt x="4052578" y="1841500"/>
                  </a:lnTo>
                  <a:lnTo>
                    <a:pt x="4044324" y="1828800"/>
                  </a:lnTo>
                  <a:close/>
                </a:path>
                <a:path w="7287259" h="3327400">
                  <a:moveTo>
                    <a:pt x="4082855" y="1828800"/>
                  </a:moveTo>
                  <a:lnTo>
                    <a:pt x="4080054" y="1841500"/>
                  </a:lnTo>
                  <a:lnTo>
                    <a:pt x="4089530" y="1841500"/>
                  </a:lnTo>
                  <a:lnTo>
                    <a:pt x="4082855" y="1828800"/>
                  </a:lnTo>
                  <a:close/>
                </a:path>
                <a:path w="7287259" h="3327400">
                  <a:moveTo>
                    <a:pt x="3886143" y="1763158"/>
                  </a:moveTo>
                  <a:lnTo>
                    <a:pt x="3883738" y="1765300"/>
                  </a:lnTo>
                  <a:lnTo>
                    <a:pt x="3877034" y="1765300"/>
                  </a:lnTo>
                  <a:lnTo>
                    <a:pt x="3880343" y="1778000"/>
                  </a:lnTo>
                  <a:lnTo>
                    <a:pt x="3870567" y="1790700"/>
                  </a:lnTo>
                  <a:lnTo>
                    <a:pt x="3868845" y="1803400"/>
                  </a:lnTo>
                  <a:lnTo>
                    <a:pt x="3896321" y="1816100"/>
                  </a:lnTo>
                  <a:lnTo>
                    <a:pt x="3914581" y="1828800"/>
                  </a:lnTo>
                  <a:lnTo>
                    <a:pt x="4021456" y="1828800"/>
                  </a:lnTo>
                  <a:lnTo>
                    <a:pt x="4003187" y="1816100"/>
                  </a:lnTo>
                  <a:lnTo>
                    <a:pt x="4013201" y="1803400"/>
                  </a:lnTo>
                  <a:lnTo>
                    <a:pt x="3978172" y="1803400"/>
                  </a:lnTo>
                  <a:lnTo>
                    <a:pt x="3959199" y="1790700"/>
                  </a:lnTo>
                  <a:lnTo>
                    <a:pt x="3945917" y="1790700"/>
                  </a:lnTo>
                  <a:lnTo>
                    <a:pt x="3939964" y="1778000"/>
                  </a:lnTo>
                  <a:lnTo>
                    <a:pt x="3883630" y="1778000"/>
                  </a:lnTo>
                  <a:lnTo>
                    <a:pt x="3886547" y="1765300"/>
                  </a:lnTo>
                  <a:lnTo>
                    <a:pt x="3886143" y="1763158"/>
                  </a:lnTo>
                  <a:close/>
                </a:path>
                <a:path w="7287259" h="3327400">
                  <a:moveTo>
                    <a:pt x="4063891" y="1816100"/>
                  </a:moveTo>
                  <a:lnTo>
                    <a:pt x="4062002" y="1828800"/>
                  </a:lnTo>
                  <a:lnTo>
                    <a:pt x="4068744" y="1828800"/>
                  </a:lnTo>
                  <a:lnTo>
                    <a:pt x="4063891" y="1816100"/>
                  </a:lnTo>
                  <a:close/>
                </a:path>
                <a:path w="7287259" h="3327400">
                  <a:moveTo>
                    <a:pt x="4025478" y="1803400"/>
                  </a:moveTo>
                  <a:lnTo>
                    <a:pt x="4029472" y="1816100"/>
                  </a:lnTo>
                  <a:lnTo>
                    <a:pt x="4037081" y="1816100"/>
                  </a:lnTo>
                  <a:lnTo>
                    <a:pt x="4025478" y="1803400"/>
                  </a:lnTo>
                  <a:close/>
                </a:path>
                <a:path w="7287259" h="3327400">
                  <a:moveTo>
                    <a:pt x="3994203" y="1790700"/>
                  </a:moveTo>
                  <a:lnTo>
                    <a:pt x="3979638" y="1790700"/>
                  </a:lnTo>
                  <a:lnTo>
                    <a:pt x="3990625" y="1803400"/>
                  </a:lnTo>
                  <a:lnTo>
                    <a:pt x="3993955" y="1803400"/>
                  </a:lnTo>
                  <a:lnTo>
                    <a:pt x="3994203" y="1790700"/>
                  </a:lnTo>
                  <a:close/>
                </a:path>
                <a:path w="7287259" h="3327400">
                  <a:moveTo>
                    <a:pt x="3876106" y="1778000"/>
                  </a:moveTo>
                  <a:lnTo>
                    <a:pt x="3831402" y="1778000"/>
                  </a:lnTo>
                  <a:lnTo>
                    <a:pt x="3842295" y="1790700"/>
                  </a:lnTo>
                  <a:lnTo>
                    <a:pt x="3859762" y="1790700"/>
                  </a:lnTo>
                  <a:lnTo>
                    <a:pt x="3876106" y="1778000"/>
                  </a:lnTo>
                  <a:close/>
                </a:path>
                <a:path w="7287259" h="3327400">
                  <a:moveTo>
                    <a:pt x="3952065" y="1778000"/>
                  </a:moveTo>
                  <a:lnTo>
                    <a:pt x="3951839" y="1778000"/>
                  </a:lnTo>
                  <a:lnTo>
                    <a:pt x="3951850" y="1790700"/>
                  </a:lnTo>
                  <a:lnTo>
                    <a:pt x="3969366" y="1790700"/>
                  </a:lnTo>
                  <a:lnTo>
                    <a:pt x="3952065" y="1778000"/>
                  </a:lnTo>
                  <a:close/>
                </a:path>
                <a:path w="7287259" h="3327400">
                  <a:moveTo>
                    <a:pt x="3877034" y="1765300"/>
                  </a:moveTo>
                  <a:lnTo>
                    <a:pt x="3805711" y="1765300"/>
                  </a:lnTo>
                  <a:lnTo>
                    <a:pt x="3816166" y="1778000"/>
                  </a:lnTo>
                  <a:lnTo>
                    <a:pt x="3880343" y="1778000"/>
                  </a:lnTo>
                  <a:lnTo>
                    <a:pt x="3877034" y="1765300"/>
                  </a:lnTo>
                  <a:close/>
                </a:path>
                <a:path w="7287259" h="3327400">
                  <a:moveTo>
                    <a:pt x="3907655" y="1752600"/>
                  </a:moveTo>
                  <a:lnTo>
                    <a:pt x="3898002" y="1752600"/>
                  </a:lnTo>
                  <a:lnTo>
                    <a:pt x="3886143" y="1763158"/>
                  </a:lnTo>
                  <a:lnTo>
                    <a:pt x="3886547" y="1765300"/>
                  </a:lnTo>
                  <a:lnTo>
                    <a:pt x="3883630" y="1778000"/>
                  </a:lnTo>
                  <a:lnTo>
                    <a:pt x="3925356" y="1778000"/>
                  </a:lnTo>
                  <a:lnTo>
                    <a:pt x="3911013" y="1765300"/>
                  </a:lnTo>
                  <a:lnTo>
                    <a:pt x="3900530" y="1765300"/>
                  </a:lnTo>
                  <a:lnTo>
                    <a:pt x="3907655" y="1752600"/>
                  </a:lnTo>
                  <a:close/>
                </a:path>
                <a:path w="7287259" h="3327400">
                  <a:moveTo>
                    <a:pt x="3935001" y="1765300"/>
                  </a:moveTo>
                  <a:lnTo>
                    <a:pt x="3935904" y="1778000"/>
                  </a:lnTo>
                  <a:lnTo>
                    <a:pt x="3941765" y="1778000"/>
                  </a:lnTo>
                  <a:lnTo>
                    <a:pt x="3935001" y="1765300"/>
                  </a:lnTo>
                  <a:close/>
                </a:path>
                <a:path w="7287259" h="3327400">
                  <a:moveTo>
                    <a:pt x="3798345" y="1752600"/>
                  </a:moveTo>
                  <a:lnTo>
                    <a:pt x="3775142" y="1752600"/>
                  </a:lnTo>
                  <a:lnTo>
                    <a:pt x="3785941" y="1765300"/>
                  </a:lnTo>
                  <a:lnTo>
                    <a:pt x="3792934" y="1765300"/>
                  </a:lnTo>
                  <a:lnTo>
                    <a:pt x="3798345" y="1752600"/>
                  </a:lnTo>
                  <a:close/>
                </a:path>
                <a:path w="7287259" h="3327400">
                  <a:moveTo>
                    <a:pt x="3878383" y="1739900"/>
                  </a:moveTo>
                  <a:lnTo>
                    <a:pt x="3871181" y="1752600"/>
                  </a:lnTo>
                  <a:lnTo>
                    <a:pt x="3804397" y="1752600"/>
                  </a:lnTo>
                  <a:lnTo>
                    <a:pt x="3819553" y="1765300"/>
                  </a:lnTo>
                  <a:lnTo>
                    <a:pt x="3883738" y="1765300"/>
                  </a:lnTo>
                  <a:lnTo>
                    <a:pt x="3886143" y="1763158"/>
                  </a:lnTo>
                  <a:lnTo>
                    <a:pt x="3884151" y="1752600"/>
                  </a:lnTo>
                  <a:lnTo>
                    <a:pt x="3878383" y="1739900"/>
                  </a:lnTo>
                  <a:close/>
                </a:path>
                <a:path w="7287259" h="3327400">
                  <a:moveTo>
                    <a:pt x="3834411" y="1739900"/>
                  </a:moveTo>
                  <a:lnTo>
                    <a:pt x="3755980" y="1739900"/>
                  </a:lnTo>
                  <a:lnTo>
                    <a:pt x="3751994" y="1752600"/>
                  </a:lnTo>
                  <a:lnTo>
                    <a:pt x="3851474" y="1752600"/>
                  </a:lnTo>
                  <a:lnTo>
                    <a:pt x="3834411" y="1739900"/>
                  </a:lnTo>
                  <a:close/>
                </a:path>
                <a:path w="7287259" h="3327400">
                  <a:moveTo>
                    <a:pt x="3872296" y="1739900"/>
                  </a:moveTo>
                  <a:lnTo>
                    <a:pt x="3844501" y="1739900"/>
                  </a:lnTo>
                  <a:lnTo>
                    <a:pt x="3870831" y="1752600"/>
                  </a:lnTo>
                  <a:lnTo>
                    <a:pt x="3871181" y="1752600"/>
                  </a:lnTo>
                  <a:lnTo>
                    <a:pt x="3872296" y="1739900"/>
                  </a:lnTo>
                  <a:close/>
                </a:path>
                <a:path w="7287259" h="3327400">
                  <a:moveTo>
                    <a:pt x="3817831" y="1727200"/>
                  </a:moveTo>
                  <a:lnTo>
                    <a:pt x="3730213" y="1727200"/>
                  </a:lnTo>
                  <a:lnTo>
                    <a:pt x="3736712" y="1739900"/>
                  </a:lnTo>
                  <a:lnTo>
                    <a:pt x="3823791" y="1739900"/>
                  </a:lnTo>
                  <a:lnTo>
                    <a:pt x="3817831" y="1727200"/>
                  </a:lnTo>
                  <a:close/>
                </a:path>
                <a:path w="7287259" h="3327400">
                  <a:moveTo>
                    <a:pt x="3829136" y="1727200"/>
                  </a:moveTo>
                  <a:lnTo>
                    <a:pt x="3818617" y="1727200"/>
                  </a:lnTo>
                  <a:lnTo>
                    <a:pt x="3823791" y="1739900"/>
                  </a:lnTo>
                  <a:lnTo>
                    <a:pt x="3836391" y="1739900"/>
                  </a:lnTo>
                  <a:lnTo>
                    <a:pt x="3829136" y="1727200"/>
                  </a:lnTo>
                  <a:close/>
                </a:path>
                <a:path w="7287259" h="3327400">
                  <a:moveTo>
                    <a:pt x="3852978" y="1727200"/>
                  </a:moveTo>
                  <a:lnTo>
                    <a:pt x="3845380" y="1727200"/>
                  </a:lnTo>
                  <a:lnTo>
                    <a:pt x="3836391" y="1739900"/>
                  </a:lnTo>
                  <a:lnTo>
                    <a:pt x="3854871" y="1739900"/>
                  </a:lnTo>
                  <a:lnTo>
                    <a:pt x="3852978" y="1727200"/>
                  </a:lnTo>
                  <a:close/>
                </a:path>
                <a:path w="7287259" h="3327400">
                  <a:moveTo>
                    <a:pt x="3864426" y="1727200"/>
                  </a:moveTo>
                  <a:lnTo>
                    <a:pt x="3859579" y="1727200"/>
                  </a:lnTo>
                  <a:lnTo>
                    <a:pt x="3854871" y="1739900"/>
                  </a:lnTo>
                  <a:lnTo>
                    <a:pt x="3871721" y="1739900"/>
                  </a:lnTo>
                  <a:lnTo>
                    <a:pt x="3864426" y="1727200"/>
                  </a:lnTo>
                  <a:close/>
                </a:path>
                <a:path w="7287259" h="3327400">
                  <a:moveTo>
                    <a:pt x="3778325" y="1701800"/>
                  </a:moveTo>
                  <a:lnTo>
                    <a:pt x="3659503" y="1701800"/>
                  </a:lnTo>
                  <a:lnTo>
                    <a:pt x="3666967" y="1714500"/>
                  </a:lnTo>
                  <a:lnTo>
                    <a:pt x="3688956" y="1714500"/>
                  </a:lnTo>
                  <a:lnTo>
                    <a:pt x="3707243" y="1727200"/>
                  </a:lnTo>
                  <a:lnTo>
                    <a:pt x="3803550" y="1727200"/>
                  </a:lnTo>
                  <a:lnTo>
                    <a:pt x="3782702" y="1714500"/>
                  </a:lnTo>
                  <a:lnTo>
                    <a:pt x="3778325" y="1701800"/>
                  </a:lnTo>
                  <a:close/>
                </a:path>
                <a:path w="7287259" h="3327400">
                  <a:moveTo>
                    <a:pt x="3818166" y="1714500"/>
                  </a:moveTo>
                  <a:lnTo>
                    <a:pt x="3810695" y="1714500"/>
                  </a:lnTo>
                  <a:lnTo>
                    <a:pt x="3803550" y="1727200"/>
                  </a:lnTo>
                  <a:lnTo>
                    <a:pt x="3818390" y="1727200"/>
                  </a:lnTo>
                  <a:lnTo>
                    <a:pt x="3818166" y="1714500"/>
                  </a:lnTo>
                  <a:close/>
                </a:path>
                <a:path w="7287259" h="3327400">
                  <a:moveTo>
                    <a:pt x="3824082" y="1714500"/>
                  </a:moveTo>
                  <a:lnTo>
                    <a:pt x="3818166" y="1714500"/>
                  </a:lnTo>
                  <a:lnTo>
                    <a:pt x="3822525" y="1727200"/>
                  </a:lnTo>
                  <a:lnTo>
                    <a:pt x="3824679" y="1727200"/>
                  </a:lnTo>
                  <a:lnTo>
                    <a:pt x="3824082" y="1714500"/>
                  </a:lnTo>
                  <a:close/>
                </a:path>
                <a:path w="7287259" h="3327400">
                  <a:moveTo>
                    <a:pt x="3641523" y="1676400"/>
                  </a:moveTo>
                  <a:lnTo>
                    <a:pt x="3638168" y="1676400"/>
                  </a:lnTo>
                  <a:lnTo>
                    <a:pt x="3639660" y="1689100"/>
                  </a:lnTo>
                  <a:lnTo>
                    <a:pt x="3645606" y="1701800"/>
                  </a:lnTo>
                  <a:lnTo>
                    <a:pt x="3736782" y="1701800"/>
                  </a:lnTo>
                  <a:lnTo>
                    <a:pt x="3723036" y="1689100"/>
                  </a:lnTo>
                  <a:lnTo>
                    <a:pt x="3650119" y="1689100"/>
                  </a:lnTo>
                  <a:lnTo>
                    <a:pt x="3641523" y="1676400"/>
                  </a:lnTo>
                  <a:close/>
                </a:path>
                <a:path w="7287259" h="3327400">
                  <a:moveTo>
                    <a:pt x="3752638" y="1689100"/>
                  </a:moveTo>
                  <a:lnTo>
                    <a:pt x="3743760" y="1689100"/>
                  </a:lnTo>
                  <a:lnTo>
                    <a:pt x="3736782" y="1701800"/>
                  </a:lnTo>
                  <a:lnTo>
                    <a:pt x="3753488" y="1701800"/>
                  </a:lnTo>
                  <a:lnTo>
                    <a:pt x="3752638" y="1689100"/>
                  </a:lnTo>
                  <a:close/>
                </a:path>
                <a:path w="7287259" h="3327400">
                  <a:moveTo>
                    <a:pt x="3764068" y="1689100"/>
                  </a:moveTo>
                  <a:lnTo>
                    <a:pt x="3762613" y="1701800"/>
                  </a:lnTo>
                  <a:lnTo>
                    <a:pt x="3769163" y="1701800"/>
                  </a:lnTo>
                  <a:lnTo>
                    <a:pt x="3764068" y="1689100"/>
                  </a:lnTo>
                  <a:close/>
                </a:path>
                <a:path w="7287259" h="3327400">
                  <a:moveTo>
                    <a:pt x="3634989" y="1663700"/>
                  </a:moveTo>
                  <a:lnTo>
                    <a:pt x="3579996" y="1663700"/>
                  </a:lnTo>
                  <a:lnTo>
                    <a:pt x="3579765" y="1664425"/>
                  </a:lnTo>
                  <a:lnTo>
                    <a:pt x="3587908" y="1676400"/>
                  </a:lnTo>
                  <a:lnTo>
                    <a:pt x="3595514" y="1676400"/>
                  </a:lnTo>
                  <a:lnTo>
                    <a:pt x="3620556" y="1689100"/>
                  </a:lnTo>
                  <a:lnTo>
                    <a:pt x="3632685" y="1689100"/>
                  </a:lnTo>
                  <a:lnTo>
                    <a:pt x="3636098" y="1676400"/>
                  </a:lnTo>
                  <a:lnTo>
                    <a:pt x="3634989" y="1663700"/>
                  </a:lnTo>
                  <a:close/>
                </a:path>
                <a:path w="7287259" h="3327400">
                  <a:moveTo>
                    <a:pt x="3709290" y="1676400"/>
                  </a:moveTo>
                  <a:lnTo>
                    <a:pt x="3654911" y="1676400"/>
                  </a:lnTo>
                  <a:lnTo>
                    <a:pt x="3651706" y="1689100"/>
                  </a:lnTo>
                  <a:lnTo>
                    <a:pt x="3723036" y="1689100"/>
                  </a:lnTo>
                  <a:lnTo>
                    <a:pt x="3709290" y="1676400"/>
                  </a:lnTo>
                  <a:close/>
                </a:path>
                <a:path w="7287259" h="3327400">
                  <a:moveTo>
                    <a:pt x="3579272" y="1663700"/>
                  </a:moveTo>
                  <a:lnTo>
                    <a:pt x="3571619" y="1663700"/>
                  </a:lnTo>
                  <a:lnTo>
                    <a:pt x="3575964" y="1676400"/>
                  </a:lnTo>
                  <a:lnTo>
                    <a:pt x="3579765" y="1664425"/>
                  </a:lnTo>
                  <a:lnTo>
                    <a:pt x="3579272" y="1663700"/>
                  </a:lnTo>
                  <a:close/>
                </a:path>
                <a:path w="7287259" h="3327400">
                  <a:moveTo>
                    <a:pt x="3683511" y="1663700"/>
                  </a:moveTo>
                  <a:lnTo>
                    <a:pt x="3634989" y="1663700"/>
                  </a:lnTo>
                  <a:lnTo>
                    <a:pt x="3651938" y="1676400"/>
                  </a:lnTo>
                  <a:lnTo>
                    <a:pt x="3687521" y="1676400"/>
                  </a:lnTo>
                  <a:lnTo>
                    <a:pt x="3683511" y="1663700"/>
                  </a:lnTo>
                  <a:close/>
                </a:path>
                <a:path w="7287259" h="3327400">
                  <a:moveTo>
                    <a:pt x="3694402" y="1651000"/>
                  </a:moveTo>
                  <a:lnTo>
                    <a:pt x="3686876" y="1651000"/>
                  </a:lnTo>
                  <a:lnTo>
                    <a:pt x="3684429" y="1660340"/>
                  </a:lnTo>
                  <a:lnTo>
                    <a:pt x="3686862" y="1663700"/>
                  </a:lnTo>
                  <a:lnTo>
                    <a:pt x="3683511" y="1663700"/>
                  </a:lnTo>
                  <a:lnTo>
                    <a:pt x="3692191" y="1676400"/>
                  </a:lnTo>
                  <a:lnTo>
                    <a:pt x="3700118" y="1676400"/>
                  </a:lnTo>
                  <a:lnTo>
                    <a:pt x="3703688" y="1663700"/>
                  </a:lnTo>
                  <a:lnTo>
                    <a:pt x="3694402" y="1651000"/>
                  </a:lnTo>
                  <a:close/>
                </a:path>
                <a:path w="7287259" h="3327400">
                  <a:moveTo>
                    <a:pt x="3718332" y="1663700"/>
                  </a:moveTo>
                  <a:lnTo>
                    <a:pt x="3709290" y="1676400"/>
                  </a:lnTo>
                  <a:lnTo>
                    <a:pt x="3710137" y="1676400"/>
                  </a:lnTo>
                  <a:lnTo>
                    <a:pt x="3718332" y="1663700"/>
                  </a:lnTo>
                  <a:close/>
                </a:path>
                <a:path w="7287259" h="3327400">
                  <a:moveTo>
                    <a:pt x="3564844" y="1651000"/>
                  </a:moveTo>
                  <a:lnTo>
                    <a:pt x="3536517" y="1651000"/>
                  </a:lnTo>
                  <a:lnTo>
                    <a:pt x="3553881" y="1663700"/>
                  </a:lnTo>
                  <a:lnTo>
                    <a:pt x="3568693" y="1663700"/>
                  </a:lnTo>
                  <a:lnTo>
                    <a:pt x="3564844" y="1651000"/>
                  </a:lnTo>
                  <a:close/>
                </a:path>
                <a:path w="7287259" h="3327400">
                  <a:moveTo>
                    <a:pt x="3661726" y="1651000"/>
                  </a:moveTo>
                  <a:lnTo>
                    <a:pt x="3564844" y="1651000"/>
                  </a:lnTo>
                  <a:lnTo>
                    <a:pt x="3571090" y="1663700"/>
                  </a:lnTo>
                  <a:lnTo>
                    <a:pt x="3658286" y="1663700"/>
                  </a:lnTo>
                  <a:lnTo>
                    <a:pt x="3661726" y="1651000"/>
                  </a:lnTo>
                  <a:close/>
                </a:path>
                <a:path w="7287259" h="3327400">
                  <a:moveTo>
                    <a:pt x="3677669" y="1651000"/>
                  </a:moveTo>
                  <a:lnTo>
                    <a:pt x="3679339" y="1663700"/>
                  </a:lnTo>
                  <a:lnTo>
                    <a:pt x="3683549" y="1663700"/>
                  </a:lnTo>
                  <a:lnTo>
                    <a:pt x="3684429" y="1660340"/>
                  </a:lnTo>
                  <a:lnTo>
                    <a:pt x="3677669" y="1651000"/>
                  </a:lnTo>
                  <a:close/>
                </a:path>
                <a:path w="7287259" h="3327400">
                  <a:moveTo>
                    <a:pt x="3684429" y="1660340"/>
                  </a:moveTo>
                  <a:lnTo>
                    <a:pt x="3683549" y="1663700"/>
                  </a:lnTo>
                  <a:lnTo>
                    <a:pt x="3686862" y="1663700"/>
                  </a:lnTo>
                  <a:lnTo>
                    <a:pt x="3684429" y="1660340"/>
                  </a:lnTo>
                  <a:close/>
                </a:path>
                <a:path w="7287259" h="3327400">
                  <a:moveTo>
                    <a:pt x="3599711" y="1638300"/>
                  </a:moveTo>
                  <a:lnTo>
                    <a:pt x="3511286" y="1638300"/>
                  </a:lnTo>
                  <a:lnTo>
                    <a:pt x="3532709" y="1651000"/>
                  </a:lnTo>
                  <a:lnTo>
                    <a:pt x="3611880" y="1651000"/>
                  </a:lnTo>
                  <a:lnTo>
                    <a:pt x="3599711" y="1638300"/>
                  </a:lnTo>
                  <a:close/>
                </a:path>
                <a:path w="7287259" h="3327400">
                  <a:moveTo>
                    <a:pt x="3650164" y="1638300"/>
                  </a:moveTo>
                  <a:lnTo>
                    <a:pt x="3607880" y="1638300"/>
                  </a:lnTo>
                  <a:lnTo>
                    <a:pt x="3614644" y="1651000"/>
                  </a:lnTo>
                  <a:lnTo>
                    <a:pt x="3655878" y="1651000"/>
                  </a:lnTo>
                  <a:lnTo>
                    <a:pt x="3650164" y="1638300"/>
                  </a:lnTo>
                  <a:close/>
                </a:path>
                <a:path w="7287259" h="3327400">
                  <a:moveTo>
                    <a:pt x="3581933" y="1625600"/>
                  </a:moveTo>
                  <a:lnTo>
                    <a:pt x="3500272" y="1625600"/>
                  </a:lnTo>
                  <a:lnTo>
                    <a:pt x="3504910" y="1638300"/>
                  </a:lnTo>
                  <a:lnTo>
                    <a:pt x="3602488" y="1638300"/>
                  </a:lnTo>
                  <a:lnTo>
                    <a:pt x="3581933" y="1625600"/>
                  </a:lnTo>
                  <a:close/>
                </a:path>
                <a:path w="7287259" h="3327400">
                  <a:moveTo>
                    <a:pt x="3627556" y="1625600"/>
                  </a:moveTo>
                  <a:lnTo>
                    <a:pt x="3611741" y="1625600"/>
                  </a:lnTo>
                  <a:lnTo>
                    <a:pt x="3609107" y="1638300"/>
                  </a:lnTo>
                  <a:lnTo>
                    <a:pt x="3624913" y="1638300"/>
                  </a:lnTo>
                  <a:lnTo>
                    <a:pt x="3627556" y="1625600"/>
                  </a:lnTo>
                  <a:close/>
                </a:path>
                <a:path w="7287259" h="3327400">
                  <a:moveTo>
                    <a:pt x="3639345" y="1625600"/>
                  </a:moveTo>
                  <a:lnTo>
                    <a:pt x="3631197" y="1625600"/>
                  </a:lnTo>
                  <a:lnTo>
                    <a:pt x="3631398" y="1638300"/>
                  </a:lnTo>
                  <a:lnTo>
                    <a:pt x="3639345" y="1625600"/>
                  </a:lnTo>
                  <a:close/>
                </a:path>
                <a:path w="7287259" h="3327400">
                  <a:moveTo>
                    <a:pt x="3478032" y="1613454"/>
                  </a:moveTo>
                  <a:lnTo>
                    <a:pt x="3475515" y="1625600"/>
                  </a:lnTo>
                  <a:lnTo>
                    <a:pt x="3488075" y="1625600"/>
                  </a:lnTo>
                  <a:lnTo>
                    <a:pt x="3478032" y="1613454"/>
                  </a:lnTo>
                  <a:close/>
                </a:path>
                <a:path w="7287259" h="3327400">
                  <a:moveTo>
                    <a:pt x="3591737" y="1612900"/>
                  </a:moveTo>
                  <a:lnTo>
                    <a:pt x="3490648" y="1612900"/>
                  </a:lnTo>
                  <a:lnTo>
                    <a:pt x="3500340" y="1625600"/>
                  </a:lnTo>
                  <a:lnTo>
                    <a:pt x="3595817" y="1625600"/>
                  </a:lnTo>
                  <a:lnTo>
                    <a:pt x="3591737" y="1612900"/>
                  </a:lnTo>
                  <a:close/>
                </a:path>
                <a:path w="7287259" h="3327400">
                  <a:moveTo>
                    <a:pt x="3478147" y="1612900"/>
                  </a:moveTo>
                  <a:lnTo>
                    <a:pt x="3477573" y="1612900"/>
                  </a:lnTo>
                  <a:lnTo>
                    <a:pt x="3478032" y="1613454"/>
                  </a:lnTo>
                  <a:lnTo>
                    <a:pt x="3478147" y="1612900"/>
                  </a:lnTo>
                  <a:close/>
                </a:path>
                <a:path w="7287259" h="3327400">
                  <a:moveTo>
                    <a:pt x="3477193" y="1600200"/>
                  </a:moveTo>
                  <a:lnTo>
                    <a:pt x="3435750" y="1600200"/>
                  </a:lnTo>
                  <a:lnTo>
                    <a:pt x="3444122" y="1612900"/>
                  </a:lnTo>
                  <a:lnTo>
                    <a:pt x="3477573" y="1612900"/>
                  </a:lnTo>
                  <a:lnTo>
                    <a:pt x="3477193" y="1600200"/>
                  </a:lnTo>
                  <a:close/>
                </a:path>
                <a:path w="7287259" h="3327400">
                  <a:moveTo>
                    <a:pt x="3515338" y="1600200"/>
                  </a:moveTo>
                  <a:lnTo>
                    <a:pt x="3477193" y="1600200"/>
                  </a:lnTo>
                  <a:lnTo>
                    <a:pt x="3497956" y="1612900"/>
                  </a:lnTo>
                  <a:lnTo>
                    <a:pt x="3532435" y="1612900"/>
                  </a:lnTo>
                  <a:lnTo>
                    <a:pt x="3515338" y="1600200"/>
                  </a:lnTo>
                  <a:close/>
                </a:path>
                <a:path w="7287259" h="3327400">
                  <a:moveTo>
                    <a:pt x="3565821" y="1600200"/>
                  </a:moveTo>
                  <a:lnTo>
                    <a:pt x="3558755" y="1612900"/>
                  </a:lnTo>
                  <a:lnTo>
                    <a:pt x="3570813" y="1612900"/>
                  </a:lnTo>
                  <a:lnTo>
                    <a:pt x="3565821" y="1600200"/>
                  </a:lnTo>
                  <a:close/>
                </a:path>
                <a:path w="7287259" h="3327400">
                  <a:moveTo>
                    <a:pt x="3427239" y="1536700"/>
                  </a:moveTo>
                  <a:lnTo>
                    <a:pt x="3417477" y="1536700"/>
                  </a:lnTo>
                  <a:lnTo>
                    <a:pt x="3415299" y="1546925"/>
                  </a:lnTo>
                  <a:lnTo>
                    <a:pt x="3415320" y="1549400"/>
                  </a:lnTo>
                  <a:lnTo>
                    <a:pt x="3410360" y="1562100"/>
                  </a:lnTo>
                  <a:lnTo>
                    <a:pt x="3404657" y="1570094"/>
                  </a:lnTo>
                  <a:lnTo>
                    <a:pt x="3402838" y="1574800"/>
                  </a:lnTo>
                  <a:lnTo>
                    <a:pt x="3406483" y="1587500"/>
                  </a:lnTo>
                  <a:lnTo>
                    <a:pt x="3407310" y="1600200"/>
                  </a:lnTo>
                  <a:lnTo>
                    <a:pt x="3522788" y="1600200"/>
                  </a:lnTo>
                  <a:lnTo>
                    <a:pt x="3510375" y="1587500"/>
                  </a:lnTo>
                  <a:lnTo>
                    <a:pt x="3498378" y="1574800"/>
                  </a:lnTo>
                  <a:lnTo>
                    <a:pt x="3457939" y="1574800"/>
                  </a:lnTo>
                  <a:lnTo>
                    <a:pt x="3449599" y="1562100"/>
                  </a:lnTo>
                  <a:lnTo>
                    <a:pt x="3433890" y="1562100"/>
                  </a:lnTo>
                  <a:lnTo>
                    <a:pt x="3432147" y="1549400"/>
                  </a:lnTo>
                  <a:lnTo>
                    <a:pt x="3427940" y="1549400"/>
                  </a:lnTo>
                  <a:lnTo>
                    <a:pt x="3427239" y="1536700"/>
                  </a:lnTo>
                  <a:close/>
                </a:path>
                <a:path w="7287259" h="3327400">
                  <a:moveTo>
                    <a:pt x="3395273" y="1562100"/>
                  </a:moveTo>
                  <a:lnTo>
                    <a:pt x="3366652" y="1562100"/>
                  </a:lnTo>
                  <a:lnTo>
                    <a:pt x="3379866" y="1574800"/>
                  </a:lnTo>
                  <a:lnTo>
                    <a:pt x="3378441" y="1587500"/>
                  </a:lnTo>
                  <a:lnTo>
                    <a:pt x="3387343" y="1587500"/>
                  </a:lnTo>
                  <a:lnTo>
                    <a:pt x="3395234" y="1574800"/>
                  </a:lnTo>
                  <a:lnTo>
                    <a:pt x="3390776" y="1574800"/>
                  </a:lnTo>
                  <a:lnTo>
                    <a:pt x="3395273" y="1562100"/>
                  </a:lnTo>
                  <a:close/>
                </a:path>
                <a:path w="7287259" h="3327400">
                  <a:moveTo>
                    <a:pt x="3366652" y="1562100"/>
                  </a:moveTo>
                  <a:lnTo>
                    <a:pt x="3355364" y="1562100"/>
                  </a:lnTo>
                  <a:lnTo>
                    <a:pt x="3360355" y="1574800"/>
                  </a:lnTo>
                  <a:lnTo>
                    <a:pt x="3362133" y="1574800"/>
                  </a:lnTo>
                  <a:lnTo>
                    <a:pt x="3366652" y="1562100"/>
                  </a:lnTo>
                  <a:close/>
                </a:path>
                <a:path w="7287259" h="3327400">
                  <a:moveTo>
                    <a:pt x="3409079" y="1524000"/>
                  </a:moveTo>
                  <a:lnTo>
                    <a:pt x="3401467" y="1524000"/>
                  </a:lnTo>
                  <a:lnTo>
                    <a:pt x="3401927" y="1536700"/>
                  </a:lnTo>
                  <a:lnTo>
                    <a:pt x="3300172" y="1536700"/>
                  </a:lnTo>
                  <a:lnTo>
                    <a:pt x="3301396" y="1549400"/>
                  </a:lnTo>
                  <a:lnTo>
                    <a:pt x="3331574" y="1549400"/>
                  </a:lnTo>
                  <a:lnTo>
                    <a:pt x="3334492" y="1562100"/>
                  </a:lnTo>
                  <a:lnTo>
                    <a:pt x="3395516" y="1562100"/>
                  </a:lnTo>
                  <a:lnTo>
                    <a:pt x="3396020" y="1574800"/>
                  </a:lnTo>
                  <a:lnTo>
                    <a:pt x="3401300" y="1574800"/>
                  </a:lnTo>
                  <a:lnTo>
                    <a:pt x="3404657" y="1570094"/>
                  </a:lnTo>
                  <a:lnTo>
                    <a:pt x="3407747" y="1562100"/>
                  </a:lnTo>
                  <a:lnTo>
                    <a:pt x="3414773" y="1549400"/>
                  </a:lnTo>
                  <a:lnTo>
                    <a:pt x="3415299" y="1546925"/>
                  </a:lnTo>
                  <a:lnTo>
                    <a:pt x="3415214" y="1536700"/>
                  </a:lnTo>
                  <a:lnTo>
                    <a:pt x="3409079" y="1524000"/>
                  </a:lnTo>
                  <a:close/>
                </a:path>
                <a:path w="7287259" h="3327400">
                  <a:moveTo>
                    <a:pt x="3469678" y="1562100"/>
                  </a:moveTo>
                  <a:lnTo>
                    <a:pt x="3459800" y="1562100"/>
                  </a:lnTo>
                  <a:lnTo>
                    <a:pt x="3457939" y="1574800"/>
                  </a:lnTo>
                  <a:lnTo>
                    <a:pt x="3467723" y="1574800"/>
                  </a:lnTo>
                  <a:lnTo>
                    <a:pt x="3469678" y="1562100"/>
                  </a:lnTo>
                  <a:close/>
                </a:path>
                <a:path w="7287259" h="3327400">
                  <a:moveTo>
                    <a:pt x="3496231" y="1562100"/>
                  </a:moveTo>
                  <a:lnTo>
                    <a:pt x="3488680" y="1562100"/>
                  </a:lnTo>
                  <a:lnTo>
                    <a:pt x="3481360" y="1574800"/>
                  </a:lnTo>
                  <a:lnTo>
                    <a:pt x="3507076" y="1574800"/>
                  </a:lnTo>
                  <a:lnTo>
                    <a:pt x="3496231" y="1562100"/>
                  </a:lnTo>
                  <a:close/>
                </a:path>
                <a:path w="7287259" h="3327400">
                  <a:moveTo>
                    <a:pt x="3415299" y="1546925"/>
                  </a:moveTo>
                  <a:lnTo>
                    <a:pt x="3414773" y="1549400"/>
                  </a:lnTo>
                  <a:lnTo>
                    <a:pt x="3407747" y="1562100"/>
                  </a:lnTo>
                  <a:lnTo>
                    <a:pt x="3404657" y="1570094"/>
                  </a:lnTo>
                  <a:lnTo>
                    <a:pt x="3410360" y="1562100"/>
                  </a:lnTo>
                  <a:lnTo>
                    <a:pt x="3415320" y="1549400"/>
                  </a:lnTo>
                  <a:lnTo>
                    <a:pt x="3415299" y="1546925"/>
                  </a:lnTo>
                  <a:close/>
                </a:path>
                <a:path w="7287259" h="3327400">
                  <a:moveTo>
                    <a:pt x="3329414" y="1549400"/>
                  </a:moveTo>
                  <a:lnTo>
                    <a:pt x="3316119" y="1549400"/>
                  </a:lnTo>
                  <a:lnTo>
                    <a:pt x="3327541" y="1562100"/>
                  </a:lnTo>
                  <a:lnTo>
                    <a:pt x="3334492" y="1562100"/>
                  </a:lnTo>
                  <a:lnTo>
                    <a:pt x="3329414" y="1549400"/>
                  </a:lnTo>
                  <a:close/>
                </a:path>
                <a:path w="7287259" h="3327400">
                  <a:moveTo>
                    <a:pt x="3453710" y="1549400"/>
                  </a:moveTo>
                  <a:lnTo>
                    <a:pt x="3434173" y="1549400"/>
                  </a:lnTo>
                  <a:lnTo>
                    <a:pt x="3439686" y="1562100"/>
                  </a:lnTo>
                  <a:lnTo>
                    <a:pt x="3473750" y="1562100"/>
                  </a:lnTo>
                  <a:lnTo>
                    <a:pt x="3473903" y="1560364"/>
                  </a:lnTo>
                  <a:lnTo>
                    <a:pt x="3453710" y="1549400"/>
                  </a:lnTo>
                  <a:close/>
                </a:path>
                <a:path w="7287259" h="3327400">
                  <a:moveTo>
                    <a:pt x="3474868" y="1549400"/>
                  </a:moveTo>
                  <a:lnTo>
                    <a:pt x="3473903" y="1560364"/>
                  </a:lnTo>
                  <a:lnTo>
                    <a:pt x="3477098" y="1562100"/>
                  </a:lnTo>
                  <a:lnTo>
                    <a:pt x="3480637" y="1562100"/>
                  </a:lnTo>
                  <a:lnTo>
                    <a:pt x="3474868" y="1549400"/>
                  </a:lnTo>
                  <a:close/>
                </a:path>
                <a:path w="7287259" h="3327400">
                  <a:moveTo>
                    <a:pt x="3300172" y="1536700"/>
                  </a:moveTo>
                  <a:lnTo>
                    <a:pt x="3289838" y="1536700"/>
                  </a:lnTo>
                  <a:lnTo>
                    <a:pt x="3298222" y="1549400"/>
                  </a:lnTo>
                  <a:lnTo>
                    <a:pt x="3300172" y="1536700"/>
                  </a:lnTo>
                  <a:close/>
                </a:path>
                <a:path w="7287259" h="3327400">
                  <a:moveTo>
                    <a:pt x="3439654" y="1536700"/>
                  </a:moveTo>
                  <a:lnTo>
                    <a:pt x="3433581" y="1536700"/>
                  </a:lnTo>
                  <a:lnTo>
                    <a:pt x="3441801" y="1549400"/>
                  </a:lnTo>
                  <a:lnTo>
                    <a:pt x="3439654" y="1536700"/>
                  </a:lnTo>
                  <a:close/>
                </a:path>
                <a:path w="7287259" h="3327400">
                  <a:moveTo>
                    <a:pt x="3303271" y="1511300"/>
                  </a:moveTo>
                  <a:lnTo>
                    <a:pt x="3232655" y="1511300"/>
                  </a:lnTo>
                  <a:lnTo>
                    <a:pt x="3246948" y="1524000"/>
                  </a:lnTo>
                  <a:lnTo>
                    <a:pt x="3268820" y="1536700"/>
                  </a:lnTo>
                  <a:lnTo>
                    <a:pt x="3273419" y="1524000"/>
                  </a:lnTo>
                  <a:lnTo>
                    <a:pt x="3318433" y="1524000"/>
                  </a:lnTo>
                  <a:lnTo>
                    <a:pt x="3303271" y="1511300"/>
                  </a:lnTo>
                  <a:close/>
                </a:path>
                <a:path w="7287259" h="3327400">
                  <a:moveTo>
                    <a:pt x="3380659" y="1524000"/>
                  </a:moveTo>
                  <a:lnTo>
                    <a:pt x="3273419" y="1524000"/>
                  </a:lnTo>
                  <a:lnTo>
                    <a:pt x="3279933" y="1536700"/>
                  </a:lnTo>
                  <a:lnTo>
                    <a:pt x="3381816" y="1536700"/>
                  </a:lnTo>
                  <a:lnTo>
                    <a:pt x="3380659" y="1524000"/>
                  </a:lnTo>
                  <a:close/>
                </a:path>
                <a:path w="7287259" h="3327400">
                  <a:moveTo>
                    <a:pt x="3393643" y="1524000"/>
                  </a:moveTo>
                  <a:lnTo>
                    <a:pt x="3381822" y="1524000"/>
                  </a:lnTo>
                  <a:lnTo>
                    <a:pt x="3385300" y="1536700"/>
                  </a:lnTo>
                  <a:lnTo>
                    <a:pt x="3401927" y="1536700"/>
                  </a:lnTo>
                  <a:lnTo>
                    <a:pt x="3393643" y="1524000"/>
                  </a:lnTo>
                  <a:close/>
                </a:path>
                <a:path w="7287259" h="3327400">
                  <a:moveTo>
                    <a:pt x="3348075" y="1498600"/>
                  </a:moveTo>
                  <a:lnTo>
                    <a:pt x="3341720" y="1511300"/>
                  </a:lnTo>
                  <a:lnTo>
                    <a:pt x="3322110" y="1511300"/>
                  </a:lnTo>
                  <a:lnTo>
                    <a:pt x="3326429" y="1524000"/>
                  </a:lnTo>
                  <a:lnTo>
                    <a:pt x="3355510" y="1524000"/>
                  </a:lnTo>
                  <a:lnTo>
                    <a:pt x="3349991" y="1511300"/>
                  </a:lnTo>
                  <a:lnTo>
                    <a:pt x="3348075" y="1498600"/>
                  </a:lnTo>
                  <a:close/>
                </a:path>
                <a:path w="7287259" h="3327400">
                  <a:moveTo>
                    <a:pt x="3324944" y="1498600"/>
                  </a:moveTo>
                  <a:lnTo>
                    <a:pt x="3212812" y="1498600"/>
                  </a:lnTo>
                  <a:lnTo>
                    <a:pt x="3221420" y="1511300"/>
                  </a:lnTo>
                  <a:lnTo>
                    <a:pt x="3330832" y="1511300"/>
                  </a:lnTo>
                  <a:lnTo>
                    <a:pt x="3324944" y="1498600"/>
                  </a:lnTo>
                  <a:close/>
                </a:path>
                <a:path w="7287259" h="3327400">
                  <a:moveTo>
                    <a:pt x="3223734" y="1447800"/>
                  </a:moveTo>
                  <a:lnTo>
                    <a:pt x="3203348" y="1447800"/>
                  </a:lnTo>
                  <a:lnTo>
                    <a:pt x="3198833" y="1460500"/>
                  </a:lnTo>
                  <a:lnTo>
                    <a:pt x="3153997" y="1460500"/>
                  </a:lnTo>
                  <a:lnTo>
                    <a:pt x="3163688" y="1473200"/>
                  </a:lnTo>
                  <a:lnTo>
                    <a:pt x="3172406" y="1485900"/>
                  </a:lnTo>
                  <a:lnTo>
                    <a:pt x="3172008" y="1485900"/>
                  </a:lnTo>
                  <a:lnTo>
                    <a:pt x="3182920" y="1498600"/>
                  </a:lnTo>
                  <a:lnTo>
                    <a:pt x="3292984" y="1498600"/>
                  </a:lnTo>
                  <a:lnTo>
                    <a:pt x="3272024" y="1485900"/>
                  </a:lnTo>
                  <a:lnTo>
                    <a:pt x="3262829" y="1473200"/>
                  </a:lnTo>
                  <a:lnTo>
                    <a:pt x="3239004" y="1473200"/>
                  </a:lnTo>
                  <a:lnTo>
                    <a:pt x="3229089" y="1460500"/>
                  </a:lnTo>
                  <a:lnTo>
                    <a:pt x="3223734" y="1447800"/>
                  </a:lnTo>
                  <a:close/>
                </a:path>
                <a:path w="7287259" h="3327400">
                  <a:moveTo>
                    <a:pt x="3312727" y="1485900"/>
                  </a:moveTo>
                  <a:lnTo>
                    <a:pt x="3299575" y="1485900"/>
                  </a:lnTo>
                  <a:lnTo>
                    <a:pt x="3308052" y="1498600"/>
                  </a:lnTo>
                  <a:lnTo>
                    <a:pt x="3322556" y="1498600"/>
                  </a:lnTo>
                  <a:lnTo>
                    <a:pt x="3321854" y="1494835"/>
                  </a:lnTo>
                  <a:lnTo>
                    <a:pt x="3312727" y="1485900"/>
                  </a:lnTo>
                  <a:close/>
                </a:path>
                <a:path w="7287259" h="3327400">
                  <a:moveTo>
                    <a:pt x="3323216" y="1496168"/>
                  </a:moveTo>
                  <a:lnTo>
                    <a:pt x="3322556" y="1498600"/>
                  </a:lnTo>
                  <a:lnTo>
                    <a:pt x="3325700" y="1498600"/>
                  </a:lnTo>
                  <a:lnTo>
                    <a:pt x="3323216" y="1496168"/>
                  </a:lnTo>
                  <a:close/>
                </a:path>
                <a:path w="7287259" h="3327400">
                  <a:moveTo>
                    <a:pt x="3326003" y="1485900"/>
                  </a:moveTo>
                  <a:lnTo>
                    <a:pt x="3320188" y="1485900"/>
                  </a:lnTo>
                  <a:lnTo>
                    <a:pt x="3321854" y="1494835"/>
                  </a:lnTo>
                  <a:lnTo>
                    <a:pt x="3323216" y="1496168"/>
                  </a:lnTo>
                  <a:lnTo>
                    <a:pt x="3326003" y="1485900"/>
                  </a:lnTo>
                  <a:close/>
                </a:path>
                <a:path w="7287259" h="3327400">
                  <a:moveTo>
                    <a:pt x="3151419" y="1460500"/>
                  </a:moveTo>
                  <a:lnTo>
                    <a:pt x="3117679" y="1460500"/>
                  </a:lnTo>
                  <a:lnTo>
                    <a:pt x="3132386" y="1473200"/>
                  </a:lnTo>
                  <a:lnTo>
                    <a:pt x="3148362" y="1473200"/>
                  </a:lnTo>
                  <a:lnTo>
                    <a:pt x="3158667" y="1485900"/>
                  </a:lnTo>
                  <a:lnTo>
                    <a:pt x="3164040" y="1485900"/>
                  </a:lnTo>
                  <a:lnTo>
                    <a:pt x="3151419" y="1460500"/>
                  </a:lnTo>
                  <a:close/>
                </a:path>
                <a:path w="7287259" h="3327400">
                  <a:moveTo>
                    <a:pt x="3299548" y="1473200"/>
                  </a:moveTo>
                  <a:lnTo>
                    <a:pt x="3293041" y="1473200"/>
                  </a:lnTo>
                  <a:lnTo>
                    <a:pt x="3292595" y="1485900"/>
                  </a:lnTo>
                  <a:lnTo>
                    <a:pt x="3297129" y="1485900"/>
                  </a:lnTo>
                  <a:lnTo>
                    <a:pt x="3299548" y="1473200"/>
                  </a:lnTo>
                  <a:close/>
                </a:path>
                <a:path w="7287259" h="3327400">
                  <a:moveTo>
                    <a:pt x="3242859" y="1447800"/>
                  </a:moveTo>
                  <a:lnTo>
                    <a:pt x="3250110" y="1460500"/>
                  </a:lnTo>
                  <a:lnTo>
                    <a:pt x="3239004" y="1473200"/>
                  </a:lnTo>
                  <a:lnTo>
                    <a:pt x="3251518" y="1473200"/>
                  </a:lnTo>
                  <a:lnTo>
                    <a:pt x="3254508" y="1460500"/>
                  </a:lnTo>
                  <a:lnTo>
                    <a:pt x="3259765" y="1460500"/>
                  </a:lnTo>
                  <a:lnTo>
                    <a:pt x="3242859" y="1447800"/>
                  </a:lnTo>
                  <a:close/>
                </a:path>
                <a:path w="7287259" h="3327400">
                  <a:moveTo>
                    <a:pt x="3259765" y="1460500"/>
                  </a:moveTo>
                  <a:lnTo>
                    <a:pt x="3254508" y="1460500"/>
                  </a:lnTo>
                  <a:lnTo>
                    <a:pt x="3253994" y="1473200"/>
                  </a:lnTo>
                  <a:lnTo>
                    <a:pt x="3280078" y="1473200"/>
                  </a:lnTo>
                  <a:lnTo>
                    <a:pt x="3259765" y="1460500"/>
                  </a:lnTo>
                  <a:close/>
                </a:path>
                <a:path w="7287259" h="3327400">
                  <a:moveTo>
                    <a:pt x="3118114" y="1447800"/>
                  </a:moveTo>
                  <a:lnTo>
                    <a:pt x="3094474" y="1447800"/>
                  </a:lnTo>
                  <a:lnTo>
                    <a:pt x="3110963" y="1460500"/>
                  </a:lnTo>
                  <a:lnTo>
                    <a:pt x="3118114" y="1447800"/>
                  </a:lnTo>
                  <a:close/>
                </a:path>
                <a:path w="7287259" h="3327400">
                  <a:moveTo>
                    <a:pt x="3203348" y="1447800"/>
                  </a:moveTo>
                  <a:lnTo>
                    <a:pt x="3118114" y="1447800"/>
                  </a:lnTo>
                  <a:lnTo>
                    <a:pt x="3116637" y="1460500"/>
                  </a:lnTo>
                  <a:lnTo>
                    <a:pt x="3192939" y="1460500"/>
                  </a:lnTo>
                  <a:lnTo>
                    <a:pt x="3203348" y="1447800"/>
                  </a:lnTo>
                  <a:close/>
                </a:path>
                <a:path w="7287259" h="3327400">
                  <a:moveTo>
                    <a:pt x="3090806" y="1435100"/>
                  </a:moveTo>
                  <a:lnTo>
                    <a:pt x="3073391" y="1435100"/>
                  </a:lnTo>
                  <a:lnTo>
                    <a:pt x="3081595" y="1447800"/>
                  </a:lnTo>
                  <a:lnTo>
                    <a:pt x="3099855" y="1447800"/>
                  </a:lnTo>
                  <a:lnTo>
                    <a:pt x="3090806" y="1435100"/>
                  </a:lnTo>
                  <a:close/>
                </a:path>
                <a:path w="7287259" h="3327400">
                  <a:moveTo>
                    <a:pt x="3164438" y="1422400"/>
                  </a:moveTo>
                  <a:lnTo>
                    <a:pt x="3095963" y="1422400"/>
                  </a:lnTo>
                  <a:lnTo>
                    <a:pt x="3103669" y="1435100"/>
                  </a:lnTo>
                  <a:lnTo>
                    <a:pt x="3109602" y="1447800"/>
                  </a:lnTo>
                  <a:lnTo>
                    <a:pt x="3170036" y="1447800"/>
                  </a:lnTo>
                  <a:lnTo>
                    <a:pt x="3165549" y="1435100"/>
                  </a:lnTo>
                  <a:lnTo>
                    <a:pt x="3154420" y="1435100"/>
                  </a:lnTo>
                  <a:lnTo>
                    <a:pt x="3164438" y="1422400"/>
                  </a:lnTo>
                  <a:close/>
                </a:path>
                <a:path w="7287259" h="3327400">
                  <a:moveTo>
                    <a:pt x="3184646" y="1435100"/>
                  </a:moveTo>
                  <a:lnTo>
                    <a:pt x="3177987" y="1435100"/>
                  </a:lnTo>
                  <a:lnTo>
                    <a:pt x="3178498" y="1447800"/>
                  </a:lnTo>
                  <a:lnTo>
                    <a:pt x="3196608" y="1447800"/>
                  </a:lnTo>
                  <a:lnTo>
                    <a:pt x="3184646" y="1435100"/>
                  </a:lnTo>
                  <a:close/>
                </a:path>
                <a:path w="7287259" h="3327400">
                  <a:moveTo>
                    <a:pt x="3198524" y="1435919"/>
                  </a:moveTo>
                  <a:lnTo>
                    <a:pt x="3196608" y="1447800"/>
                  </a:lnTo>
                  <a:lnTo>
                    <a:pt x="3202772" y="1447800"/>
                  </a:lnTo>
                  <a:lnTo>
                    <a:pt x="3198524" y="1435919"/>
                  </a:lnTo>
                  <a:close/>
                </a:path>
                <a:path w="7287259" h="3327400">
                  <a:moveTo>
                    <a:pt x="3198656" y="1435100"/>
                  </a:moveTo>
                  <a:lnTo>
                    <a:pt x="3198231" y="1435100"/>
                  </a:lnTo>
                  <a:lnTo>
                    <a:pt x="3198524" y="1435919"/>
                  </a:lnTo>
                  <a:lnTo>
                    <a:pt x="3198656" y="1435100"/>
                  </a:lnTo>
                  <a:close/>
                </a:path>
                <a:path w="7287259" h="3327400">
                  <a:moveTo>
                    <a:pt x="3090033" y="1422400"/>
                  </a:moveTo>
                  <a:lnTo>
                    <a:pt x="3039551" y="1422400"/>
                  </a:lnTo>
                  <a:lnTo>
                    <a:pt x="3046079" y="1435100"/>
                  </a:lnTo>
                  <a:lnTo>
                    <a:pt x="3089424" y="1435100"/>
                  </a:lnTo>
                  <a:lnTo>
                    <a:pt x="3090033" y="1422400"/>
                  </a:lnTo>
                  <a:close/>
                </a:path>
                <a:path w="7287259" h="3327400">
                  <a:moveTo>
                    <a:pt x="3166874" y="1422400"/>
                  </a:moveTo>
                  <a:lnTo>
                    <a:pt x="3166223" y="1422400"/>
                  </a:lnTo>
                  <a:lnTo>
                    <a:pt x="3170025" y="1435100"/>
                  </a:lnTo>
                  <a:lnTo>
                    <a:pt x="3175128" y="1435100"/>
                  </a:lnTo>
                  <a:lnTo>
                    <a:pt x="3166874" y="1422400"/>
                  </a:lnTo>
                  <a:close/>
                </a:path>
                <a:path w="7287259" h="3327400">
                  <a:moveTo>
                    <a:pt x="3185827" y="1422400"/>
                  </a:moveTo>
                  <a:lnTo>
                    <a:pt x="3178974" y="1422400"/>
                  </a:lnTo>
                  <a:lnTo>
                    <a:pt x="3183966" y="1435100"/>
                  </a:lnTo>
                  <a:lnTo>
                    <a:pt x="3191749" y="1435100"/>
                  </a:lnTo>
                  <a:lnTo>
                    <a:pt x="3185827" y="1422400"/>
                  </a:lnTo>
                  <a:close/>
                </a:path>
                <a:path w="7287259" h="3327400">
                  <a:moveTo>
                    <a:pt x="3104727" y="1397000"/>
                  </a:moveTo>
                  <a:lnTo>
                    <a:pt x="3018606" y="1397000"/>
                  </a:lnTo>
                  <a:lnTo>
                    <a:pt x="3019629" y="1409700"/>
                  </a:lnTo>
                  <a:lnTo>
                    <a:pt x="3022630" y="1422400"/>
                  </a:lnTo>
                  <a:lnTo>
                    <a:pt x="3129997" y="1422400"/>
                  </a:lnTo>
                  <a:lnTo>
                    <a:pt x="3138292" y="1409700"/>
                  </a:lnTo>
                  <a:lnTo>
                    <a:pt x="3115465" y="1409700"/>
                  </a:lnTo>
                  <a:lnTo>
                    <a:pt x="3104727" y="1397000"/>
                  </a:lnTo>
                  <a:close/>
                </a:path>
                <a:path w="7287259" h="3327400">
                  <a:moveTo>
                    <a:pt x="3146496" y="1409700"/>
                  </a:moveTo>
                  <a:lnTo>
                    <a:pt x="3138292" y="1409700"/>
                  </a:lnTo>
                  <a:lnTo>
                    <a:pt x="3142363" y="1422400"/>
                  </a:lnTo>
                  <a:lnTo>
                    <a:pt x="3161882" y="1422400"/>
                  </a:lnTo>
                  <a:lnTo>
                    <a:pt x="3146496" y="1409700"/>
                  </a:lnTo>
                  <a:close/>
                </a:path>
                <a:path w="7287259" h="3327400">
                  <a:moveTo>
                    <a:pt x="3018606" y="1397000"/>
                  </a:moveTo>
                  <a:lnTo>
                    <a:pt x="2995521" y="1397000"/>
                  </a:lnTo>
                  <a:lnTo>
                    <a:pt x="2992204" y="1409700"/>
                  </a:lnTo>
                  <a:lnTo>
                    <a:pt x="3007615" y="1409700"/>
                  </a:lnTo>
                  <a:lnTo>
                    <a:pt x="3018606" y="1397000"/>
                  </a:lnTo>
                  <a:close/>
                </a:path>
                <a:path w="7287259" h="3327400">
                  <a:moveTo>
                    <a:pt x="3113751" y="1402603"/>
                  </a:moveTo>
                  <a:lnTo>
                    <a:pt x="3117248" y="1409700"/>
                  </a:lnTo>
                  <a:lnTo>
                    <a:pt x="3119675" y="1409700"/>
                  </a:lnTo>
                  <a:lnTo>
                    <a:pt x="3113751" y="1402603"/>
                  </a:lnTo>
                  <a:close/>
                </a:path>
                <a:path w="7287259" h="3327400">
                  <a:moveTo>
                    <a:pt x="3110989" y="1397000"/>
                  </a:moveTo>
                  <a:lnTo>
                    <a:pt x="3109073" y="1397000"/>
                  </a:lnTo>
                  <a:lnTo>
                    <a:pt x="3113751" y="1402603"/>
                  </a:lnTo>
                  <a:lnTo>
                    <a:pt x="3110989" y="1397000"/>
                  </a:lnTo>
                  <a:close/>
                </a:path>
                <a:path w="7287259" h="3327400">
                  <a:moveTo>
                    <a:pt x="2987745" y="1333500"/>
                  </a:moveTo>
                  <a:lnTo>
                    <a:pt x="2949030" y="1333500"/>
                  </a:lnTo>
                  <a:lnTo>
                    <a:pt x="2945057" y="1337305"/>
                  </a:lnTo>
                  <a:lnTo>
                    <a:pt x="2943010" y="1346200"/>
                  </a:lnTo>
                  <a:lnTo>
                    <a:pt x="2935487" y="1358900"/>
                  </a:lnTo>
                  <a:lnTo>
                    <a:pt x="2930887" y="1362474"/>
                  </a:lnTo>
                  <a:lnTo>
                    <a:pt x="2932036" y="1371600"/>
                  </a:lnTo>
                  <a:lnTo>
                    <a:pt x="2931137" y="1384300"/>
                  </a:lnTo>
                  <a:lnTo>
                    <a:pt x="2971177" y="1384300"/>
                  </a:lnTo>
                  <a:lnTo>
                    <a:pt x="2961933" y="1397000"/>
                  </a:lnTo>
                  <a:lnTo>
                    <a:pt x="3070338" y="1397000"/>
                  </a:lnTo>
                  <a:lnTo>
                    <a:pt x="3057099" y="1384300"/>
                  </a:lnTo>
                  <a:lnTo>
                    <a:pt x="3058252" y="1371600"/>
                  </a:lnTo>
                  <a:lnTo>
                    <a:pt x="3013161" y="1371600"/>
                  </a:lnTo>
                  <a:lnTo>
                    <a:pt x="3020756" y="1358900"/>
                  </a:lnTo>
                  <a:lnTo>
                    <a:pt x="2985829" y="1358900"/>
                  </a:lnTo>
                  <a:lnTo>
                    <a:pt x="2971079" y="1346200"/>
                  </a:lnTo>
                  <a:lnTo>
                    <a:pt x="2976559" y="1346200"/>
                  </a:lnTo>
                  <a:lnTo>
                    <a:pt x="2987745" y="1333500"/>
                  </a:lnTo>
                  <a:close/>
                </a:path>
                <a:path w="7287259" h="3327400">
                  <a:moveTo>
                    <a:pt x="3095413" y="1384300"/>
                  </a:moveTo>
                  <a:lnTo>
                    <a:pt x="3088754" y="1384300"/>
                  </a:lnTo>
                  <a:lnTo>
                    <a:pt x="3085160" y="1397000"/>
                  </a:lnTo>
                  <a:lnTo>
                    <a:pt x="3100118" y="1397000"/>
                  </a:lnTo>
                  <a:lnTo>
                    <a:pt x="3095413" y="1384300"/>
                  </a:lnTo>
                  <a:close/>
                </a:path>
                <a:path w="7287259" h="3327400">
                  <a:moveTo>
                    <a:pt x="2931102" y="1308100"/>
                  </a:moveTo>
                  <a:lnTo>
                    <a:pt x="2903880" y="1308100"/>
                  </a:lnTo>
                  <a:lnTo>
                    <a:pt x="2930210" y="1320800"/>
                  </a:lnTo>
                  <a:lnTo>
                    <a:pt x="2935715" y="1333500"/>
                  </a:lnTo>
                  <a:lnTo>
                    <a:pt x="2878933" y="1333500"/>
                  </a:lnTo>
                  <a:lnTo>
                    <a:pt x="2872795" y="1346200"/>
                  </a:lnTo>
                  <a:lnTo>
                    <a:pt x="2890781" y="1346200"/>
                  </a:lnTo>
                  <a:lnTo>
                    <a:pt x="2901679" y="1371600"/>
                  </a:lnTo>
                  <a:lnTo>
                    <a:pt x="2919145" y="1371600"/>
                  </a:lnTo>
                  <a:lnTo>
                    <a:pt x="2930887" y="1362474"/>
                  </a:lnTo>
                  <a:lnTo>
                    <a:pt x="2930437" y="1358900"/>
                  </a:lnTo>
                  <a:lnTo>
                    <a:pt x="2935771" y="1346200"/>
                  </a:lnTo>
                  <a:lnTo>
                    <a:pt x="2945057" y="1337305"/>
                  </a:lnTo>
                  <a:lnTo>
                    <a:pt x="2945933" y="1333500"/>
                  </a:lnTo>
                  <a:lnTo>
                    <a:pt x="2943540" y="1320800"/>
                  </a:lnTo>
                  <a:lnTo>
                    <a:pt x="2930570" y="1320800"/>
                  </a:lnTo>
                  <a:lnTo>
                    <a:pt x="2931597" y="1318989"/>
                  </a:lnTo>
                  <a:lnTo>
                    <a:pt x="2931102" y="1308100"/>
                  </a:lnTo>
                  <a:close/>
                </a:path>
                <a:path w="7287259" h="3327400">
                  <a:moveTo>
                    <a:pt x="3028497" y="1360105"/>
                  </a:moveTo>
                  <a:lnTo>
                    <a:pt x="3021353" y="1371600"/>
                  </a:lnTo>
                  <a:lnTo>
                    <a:pt x="3041639" y="1371600"/>
                  </a:lnTo>
                  <a:lnTo>
                    <a:pt x="3028497" y="1360105"/>
                  </a:lnTo>
                  <a:close/>
                </a:path>
                <a:path w="7287259" h="3327400">
                  <a:moveTo>
                    <a:pt x="3050442" y="1358900"/>
                  </a:moveTo>
                  <a:lnTo>
                    <a:pt x="3043671" y="1358900"/>
                  </a:lnTo>
                  <a:lnTo>
                    <a:pt x="3049488" y="1371600"/>
                  </a:lnTo>
                  <a:lnTo>
                    <a:pt x="3056737" y="1371600"/>
                  </a:lnTo>
                  <a:lnTo>
                    <a:pt x="3050442" y="1358900"/>
                  </a:lnTo>
                  <a:close/>
                </a:path>
                <a:path w="7287259" h="3327400">
                  <a:moveTo>
                    <a:pt x="2945057" y="1337305"/>
                  </a:moveTo>
                  <a:lnTo>
                    <a:pt x="2935771" y="1346200"/>
                  </a:lnTo>
                  <a:lnTo>
                    <a:pt x="2930437" y="1358900"/>
                  </a:lnTo>
                  <a:lnTo>
                    <a:pt x="2930887" y="1362474"/>
                  </a:lnTo>
                  <a:lnTo>
                    <a:pt x="2935487" y="1358900"/>
                  </a:lnTo>
                  <a:lnTo>
                    <a:pt x="2943010" y="1346200"/>
                  </a:lnTo>
                  <a:lnTo>
                    <a:pt x="2945057" y="1337305"/>
                  </a:lnTo>
                  <a:close/>
                </a:path>
                <a:path w="7287259" h="3327400">
                  <a:moveTo>
                    <a:pt x="3029246" y="1358900"/>
                  </a:moveTo>
                  <a:lnTo>
                    <a:pt x="3027120" y="1358900"/>
                  </a:lnTo>
                  <a:lnTo>
                    <a:pt x="3028497" y="1360105"/>
                  </a:lnTo>
                  <a:lnTo>
                    <a:pt x="3029246" y="1358900"/>
                  </a:lnTo>
                  <a:close/>
                </a:path>
                <a:path w="7287259" h="3327400">
                  <a:moveTo>
                    <a:pt x="2887085" y="1346200"/>
                  </a:moveTo>
                  <a:lnTo>
                    <a:pt x="2875546" y="1346200"/>
                  </a:lnTo>
                  <a:lnTo>
                    <a:pt x="2879870" y="1358900"/>
                  </a:lnTo>
                  <a:lnTo>
                    <a:pt x="2887085" y="1346200"/>
                  </a:lnTo>
                  <a:close/>
                </a:path>
                <a:path w="7287259" h="3327400">
                  <a:moveTo>
                    <a:pt x="3005738" y="1356726"/>
                  </a:moveTo>
                  <a:lnTo>
                    <a:pt x="3003718" y="1358900"/>
                  </a:lnTo>
                  <a:lnTo>
                    <a:pt x="3008674" y="1358900"/>
                  </a:lnTo>
                  <a:lnTo>
                    <a:pt x="3005738" y="1356726"/>
                  </a:lnTo>
                  <a:close/>
                </a:path>
                <a:path w="7287259" h="3327400">
                  <a:moveTo>
                    <a:pt x="3015518" y="1346200"/>
                  </a:moveTo>
                  <a:lnTo>
                    <a:pt x="3009826" y="1352326"/>
                  </a:lnTo>
                  <a:lnTo>
                    <a:pt x="3018747" y="1358900"/>
                  </a:lnTo>
                  <a:lnTo>
                    <a:pt x="3027120" y="1358900"/>
                  </a:lnTo>
                  <a:lnTo>
                    <a:pt x="3015518" y="1346200"/>
                  </a:lnTo>
                  <a:close/>
                </a:path>
                <a:path w="7287259" h="3327400">
                  <a:moveTo>
                    <a:pt x="3001511" y="1346200"/>
                  </a:moveTo>
                  <a:lnTo>
                    <a:pt x="2991520" y="1346200"/>
                  </a:lnTo>
                  <a:lnTo>
                    <a:pt x="3005738" y="1356726"/>
                  </a:lnTo>
                  <a:lnTo>
                    <a:pt x="3009826" y="1352326"/>
                  </a:lnTo>
                  <a:lnTo>
                    <a:pt x="3001511" y="1346200"/>
                  </a:lnTo>
                  <a:close/>
                </a:path>
                <a:path w="7287259" h="3327400">
                  <a:moveTo>
                    <a:pt x="2852318" y="1333500"/>
                  </a:moveTo>
                  <a:lnTo>
                    <a:pt x="2834521" y="1333500"/>
                  </a:lnTo>
                  <a:lnTo>
                    <a:pt x="2845325" y="1346200"/>
                  </a:lnTo>
                  <a:lnTo>
                    <a:pt x="2852318" y="1333500"/>
                  </a:lnTo>
                  <a:close/>
                </a:path>
                <a:path w="7287259" h="3327400">
                  <a:moveTo>
                    <a:pt x="2927046" y="1320800"/>
                  </a:moveTo>
                  <a:lnTo>
                    <a:pt x="2811378" y="1320800"/>
                  </a:lnTo>
                  <a:lnTo>
                    <a:pt x="2818214" y="1333500"/>
                  </a:lnTo>
                  <a:lnTo>
                    <a:pt x="2935715" y="1333500"/>
                  </a:lnTo>
                  <a:lnTo>
                    <a:pt x="2927046" y="1320800"/>
                  </a:lnTo>
                  <a:close/>
                </a:path>
                <a:path w="7287259" h="3327400">
                  <a:moveTo>
                    <a:pt x="2883462" y="1282700"/>
                  </a:moveTo>
                  <a:lnTo>
                    <a:pt x="2873568" y="1282700"/>
                  </a:lnTo>
                  <a:lnTo>
                    <a:pt x="2870075" y="1295400"/>
                  </a:lnTo>
                  <a:lnTo>
                    <a:pt x="2782125" y="1295400"/>
                  </a:lnTo>
                  <a:lnTo>
                    <a:pt x="2789598" y="1308100"/>
                  </a:lnTo>
                  <a:lnTo>
                    <a:pt x="2796099" y="1320800"/>
                  </a:lnTo>
                  <a:lnTo>
                    <a:pt x="2893790" y="1320800"/>
                  </a:lnTo>
                  <a:lnTo>
                    <a:pt x="2882506" y="1308100"/>
                  </a:lnTo>
                  <a:lnTo>
                    <a:pt x="2888523" y="1308100"/>
                  </a:lnTo>
                  <a:lnTo>
                    <a:pt x="2884064" y="1295400"/>
                  </a:lnTo>
                  <a:lnTo>
                    <a:pt x="2883462" y="1282700"/>
                  </a:lnTo>
                  <a:close/>
                </a:path>
                <a:path w="7287259" h="3327400">
                  <a:moveTo>
                    <a:pt x="2931597" y="1318989"/>
                  </a:moveTo>
                  <a:lnTo>
                    <a:pt x="2930570" y="1320800"/>
                  </a:lnTo>
                  <a:lnTo>
                    <a:pt x="2931679" y="1320800"/>
                  </a:lnTo>
                  <a:lnTo>
                    <a:pt x="2931597" y="1318989"/>
                  </a:lnTo>
                  <a:close/>
                </a:path>
                <a:path w="7287259" h="3327400">
                  <a:moveTo>
                    <a:pt x="2937772" y="1308100"/>
                  </a:moveTo>
                  <a:lnTo>
                    <a:pt x="2931597" y="1318989"/>
                  </a:lnTo>
                  <a:lnTo>
                    <a:pt x="2931679" y="1320800"/>
                  </a:lnTo>
                  <a:lnTo>
                    <a:pt x="2943540" y="1320800"/>
                  </a:lnTo>
                  <a:lnTo>
                    <a:pt x="2937772" y="1308100"/>
                  </a:lnTo>
                  <a:close/>
                </a:path>
                <a:path w="7287259" h="3327400">
                  <a:moveTo>
                    <a:pt x="2752978" y="1295400"/>
                  </a:moveTo>
                  <a:lnTo>
                    <a:pt x="2751643" y="1295400"/>
                  </a:lnTo>
                  <a:lnTo>
                    <a:pt x="2752905" y="1308100"/>
                  </a:lnTo>
                  <a:lnTo>
                    <a:pt x="2756837" y="1308100"/>
                  </a:lnTo>
                  <a:lnTo>
                    <a:pt x="2752978" y="1295400"/>
                  </a:lnTo>
                  <a:close/>
                </a:path>
                <a:path w="7287259" h="3327400">
                  <a:moveTo>
                    <a:pt x="2842081" y="1282700"/>
                  </a:moveTo>
                  <a:lnTo>
                    <a:pt x="2748335" y="1282700"/>
                  </a:lnTo>
                  <a:lnTo>
                    <a:pt x="2766623" y="1308100"/>
                  </a:lnTo>
                  <a:lnTo>
                    <a:pt x="2775699" y="1308100"/>
                  </a:lnTo>
                  <a:lnTo>
                    <a:pt x="2782125" y="1295400"/>
                  </a:lnTo>
                  <a:lnTo>
                    <a:pt x="2862930" y="1295400"/>
                  </a:lnTo>
                  <a:lnTo>
                    <a:pt x="2842081" y="1282700"/>
                  </a:lnTo>
                  <a:close/>
                </a:path>
                <a:path w="7287259" h="3327400">
                  <a:moveTo>
                    <a:pt x="2898509" y="1295400"/>
                  </a:moveTo>
                  <a:lnTo>
                    <a:pt x="2890220" y="1295400"/>
                  </a:lnTo>
                  <a:lnTo>
                    <a:pt x="2891089" y="1308100"/>
                  </a:lnTo>
                  <a:lnTo>
                    <a:pt x="2898509" y="1295400"/>
                  </a:lnTo>
                  <a:close/>
                </a:path>
                <a:path w="7287259" h="3327400">
                  <a:moveTo>
                    <a:pt x="2812878" y="1270000"/>
                  </a:moveTo>
                  <a:lnTo>
                    <a:pt x="2718892" y="1270000"/>
                  </a:lnTo>
                  <a:lnTo>
                    <a:pt x="2726352" y="1282700"/>
                  </a:lnTo>
                  <a:lnTo>
                    <a:pt x="2733968" y="1295400"/>
                  </a:lnTo>
                  <a:lnTo>
                    <a:pt x="2748335" y="1282700"/>
                  </a:lnTo>
                  <a:lnTo>
                    <a:pt x="2834935" y="1282700"/>
                  </a:lnTo>
                  <a:lnTo>
                    <a:pt x="2812878" y="1270000"/>
                  </a:lnTo>
                  <a:close/>
                </a:path>
                <a:path w="7287259" h="3327400">
                  <a:moveTo>
                    <a:pt x="2700903" y="1244600"/>
                  </a:moveTo>
                  <a:lnTo>
                    <a:pt x="2697549" y="1257300"/>
                  </a:lnTo>
                  <a:lnTo>
                    <a:pt x="2699044" y="1270000"/>
                  </a:lnTo>
                  <a:lnTo>
                    <a:pt x="2704996" y="1282700"/>
                  </a:lnTo>
                  <a:lnTo>
                    <a:pt x="2718892" y="1270000"/>
                  </a:lnTo>
                  <a:lnTo>
                    <a:pt x="2748192" y="1270000"/>
                  </a:lnTo>
                  <a:lnTo>
                    <a:pt x="2744253" y="1257300"/>
                  </a:lnTo>
                  <a:lnTo>
                    <a:pt x="2709499" y="1257300"/>
                  </a:lnTo>
                  <a:lnTo>
                    <a:pt x="2700903" y="1244600"/>
                  </a:lnTo>
                  <a:close/>
                </a:path>
                <a:path w="7287259" h="3327400">
                  <a:moveTo>
                    <a:pt x="2839271" y="1270000"/>
                  </a:moveTo>
                  <a:lnTo>
                    <a:pt x="2834935" y="1282700"/>
                  </a:lnTo>
                  <a:lnTo>
                    <a:pt x="2837711" y="1282700"/>
                  </a:lnTo>
                  <a:lnTo>
                    <a:pt x="2839271" y="1270000"/>
                  </a:lnTo>
                  <a:close/>
                </a:path>
                <a:path w="7287259" h="3327400">
                  <a:moveTo>
                    <a:pt x="2695486" y="1244600"/>
                  </a:moveTo>
                  <a:lnTo>
                    <a:pt x="2654893" y="1244600"/>
                  </a:lnTo>
                  <a:lnTo>
                    <a:pt x="2679937" y="1270000"/>
                  </a:lnTo>
                  <a:lnTo>
                    <a:pt x="2692070" y="1257300"/>
                  </a:lnTo>
                  <a:lnTo>
                    <a:pt x="2695486" y="1244600"/>
                  </a:lnTo>
                  <a:close/>
                </a:path>
                <a:path w="7287259" h="3327400">
                  <a:moveTo>
                    <a:pt x="2777643" y="1244600"/>
                  </a:moveTo>
                  <a:lnTo>
                    <a:pt x="2711323" y="1244600"/>
                  </a:lnTo>
                  <a:lnTo>
                    <a:pt x="2714296" y="1257300"/>
                  </a:lnTo>
                  <a:lnTo>
                    <a:pt x="2747068" y="1257300"/>
                  </a:lnTo>
                  <a:lnTo>
                    <a:pt x="2748192" y="1270000"/>
                  </a:lnTo>
                  <a:lnTo>
                    <a:pt x="2796171" y="1270000"/>
                  </a:lnTo>
                  <a:lnTo>
                    <a:pt x="2768680" y="1257300"/>
                  </a:lnTo>
                  <a:lnTo>
                    <a:pt x="2777589" y="1244786"/>
                  </a:lnTo>
                  <a:lnTo>
                    <a:pt x="2777643" y="1244600"/>
                  </a:lnTo>
                  <a:close/>
                </a:path>
                <a:path w="7287259" h="3327400">
                  <a:moveTo>
                    <a:pt x="2821592" y="1257300"/>
                  </a:moveTo>
                  <a:lnTo>
                    <a:pt x="2805745" y="1257300"/>
                  </a:lnTo>
                  <a:lnTo>
                    <a:pt x="2803145" y="1270000"/>
                  </a:lnTo>
                  <a:lnTo>
                    <a:pt x="2816912" y="1270000"/>
                  </a:lnTo>
                  <a:lnTo>
                    <a:pt x="2821592" y="1257300"/>
                  </a:lnTo>
                  <a:close/>
                </a:path>
                <a:path w="7287259" h="3327400">
                  <a:moveTo>
                    <a:pt x="2777673" y="1244668"/>
                  </a:moveTo>
                  <a:lnTo>
                    <a:pt x="2773959" y="1257300"/>
                  </a:lnTo>
                  <a:lnTo>
                    <a:pt x="2783236" y="1257300"/>
                  </a:lnTo>
                  <a:lnTo>
                    <a:pt x="2777673" y="1244668"/>
                  </a:lnTo>
                  <a:close/>
                </a:path>
                <a:path w="7287259" h="3327400">
                  <a:moveTo>
                    <a:pt x="2777722" y="1244600"/>
                  </a:moveTo>
                  <a:close/>
                </a:path>
                <a:path w="7287259" h="3327400">
                  <a:moveTo>
                    <a:pt x="2607059" y="1231900"/>
                  </a:moveTo>
                  <a:lnTo>
                    <a:pt x="2609091" y="1244600"/>
                  </a:lnTo>
                  <a:lnTo>
                    <a:pt x="2612036" y="1244600"/>
                  </a:lnTo>
                  <a:lnTo>
                    <a:pt x="2607059" y="1231900"/>
                  </a:lnTo>
                  <a:close/>
                </a:path>
                <a:path w="7287259" h="3327400">
                  <a:moveTo>
                    <a:pt x="2717676" y="1231900"/>
                  </a:moveTo>
                  <a:lnTo>
                    <a:pt x="2630474" y="1231900"/>
                  </a:lnTo>
                  <a:lnTo>
                    <a:pt x="2638653" y="1244600"/>
                  </a:lnTo>
                  <a:lnTo>
                    <a:pt x="2737013" y="1244600"/>
                  </a:lnTo>
                  <a:lnTo>
                    <a:pt x="2717676" y="1231900"/>
                  </a:lnTo>
                  <a:close/>
                </a:path>
                <a:path w="7287259" h="3327400">
                  <a:moveTo>
                    <a:pt x="2738462" y="1233847"/>
                  </a:moveTo>
                  <a:lnTo>
                    <a:pt x="2737013" y="1244600"/>
                  </a:lnTo>
                  <a:lnTo>
                    <a:pt x="2746241" y="1244600"/>
                  </a:lnTo>
                  <a:lnTo>
                    <a:pt x="2738462" y="1233847"/>
                  </a:lnTo>
                  <a:close/>
                </a:path>
                <a:path w="7287259" h="3327400">
                  <a:moveTo>
                    <a:pt x="2753783" y="1231900"/>
                  </a:moveTo>
                  <a:lnTo>
                    <a:pt x="2742933" y="1231900"/>
                  </a:lnTo>
                  <a:lnTo>
                    <a:pt x="2746241" y="1244600"/>
                  </a:lnTo>
                  <a:lnTo>
                    <a:pt x="2763068" y="1244600"/>
                  </a:lnTo>
                  <a:lnTo>
                    <a:pt x="2753783" y="1231900"/>
                  </a:lnTo>
                  <a:close/>
                </a:path>
                <a:path w="7287259" h="3327400">
                  <a:moveTo>
                    <a:pt x="2738724" y="1231900"/>
                  </a:moveTo>
                  <a:lnTo>
                    <a:pt x="2737053" y="1231900"/>
                  </a:lnTo>
                  <a:lnTo>
                    <a:pt x="2738462" y="1233847"/>
                  </a:lnTo>
                  <a:lnTo>
                    <a:pt x="2738724" y="1231900"/>
                  </a:lnTo>
                  <a:close/>
                </a:path>
                <a:path w="7287259" h="3327400">
                  <a:moveTo>
                    <a:pt x="2710629" y="1219200"/>
                  </a:moveTo>
                  <a:lnTo>
                    <a:pt x="2592092" y="1219200"/>
                  </a:lnTo>
                  <a:lnTo>
                    <a:pt x="2595902" y="1231900"/>
                  </a:lnTo>
                  <a:lnTo>
                    <a:pt x="2710493" y="1231900"/>
                  </a:lnTo>
                  <a:lnTo>
                    <a:pt x="2710629" y="1219200"/>
                  </a:lnTo>
                  <a:close/>
                </a:path>
                <a:path w="7287259" h="3327400">
                  <a:moveTo>
                    <a:pt x="2715264" y="1219200"/>
                  </a:moveTo>
                  <a:lnTo>
                    <a:pt x="2710629" y="1219200"/>
                  </a:lnTo>
                  <a:lnTo>
                    <a:pt x="2710493" y="1231900"/>
                  </a:lnTo>
                  <a:lnTo>
                    <a:pt x="2721114" y="1231900"/>
                  </a:lnTo>
                  <a:lnTo>
                    <a:pt x="2715264" y="1219200"/>
                  </a:lnTo>
                  <a:close/>
                </a:path>
                <a:path w="7287259" h="3327400">
                  <a:moveTo>
                    <a:pt x="2684294" y="1206500"/>
                  </a:moveTo>
                  <a:lnTo>
                    <a:pt x="2564293" y="1206500"/>
                  </a:lnTo>
                  <a:lnTo>
                    <a:pt x="2570669" y="1219200"/>
                  </a:lnTo>
                  <a:lnTo>
                    <a:pt x="2682046" y="1219200"/>
                  </a:lnTo>
                  <a:lnTo>
                    <a:pt x="2684294" y="1206500"/>
                  </a:lnTo>
                  <a:close/>
                </a:path>
                <a:path w="7287259" h="3327400">
                  <a:moveTo>
                    <a:pt x="2703191" y="1206500"/>
                  </a:moveTo>
                  <a:lnTo>
                    <a:pt x="2690452" y="1206500"/>
                  </a:lnTo>
                  <a:lnTo>
                    <a:pt x="2682046" y="1219200"/>
                  </a:lnTo>
                  <a:lnTo>
                    <a:pt x="2702734" y="1219200"/>
                  </a:lnTo>
                  <a:lnTo>
                    <a:pt x="2703303" y="1218522"/>
                  </a:lnTo>
                  <a:lnTo>
                    <a:pt x="2703191" y="1206500"/>
                  </a:lnTo>
                  <a:close/>
                </a:path>
                <a:path w="7287259" h="3327400">
                  <a:moveTo>
                    <a:pt x="2703303" y="1218522"/>
                  </a:moveTo>
                  <a:lnTo>
                    <a:pt x="2702734" y="1219200"/>
                  </a:lnTo>
                  <a:lnTo>
                    <a:pt x="2703309" y="1219200"/>
                  </a:lnTo>
                  <a:lnTo>
                    <a:pt x="2703303" y="1218522"/>
                  </a:lnTo>
                  <a:close/>
                </a:path>
                <a:path w="7287259" h="3327400">
                  <a:moveTo>
                    <a:pt x="2713394" y="1206500"/>
                  </a:moveTo>
                  <a:lnTo>
                    <a:pt x="2703303" y="1218522"/>
                  </a:lnTo>
                  <a:lnTo>
                    <a:pt x="2703309" y="1219200"/>
                  </a:lnTo>
                  <a:lnTo>
                    <a:pt x="2709550" y="1219200"/>
                  </a:lnTo>
                  <a:lnTo>
                    <a:pt x="2713394" y="1206500"/>
                  </a:lnTo>
                  <a:close/>
                </a:path>
                <a:path w="7287259" h="3327400">
                  <a:moveTo>
                    <a:pt x="2536955" y="1181100"/>
                  </a:moveTo>
                  <a:lnTo>
                    <a:pt x="2524111" y="1181100"/>
                  </a:lnTo>
                  <a:lnTo>
                    <a:pt x="2538283" y="1193800"/>
                  </a:lnTo>
                  <a:lnTo>
                    <a:pt x="2534897" y="1193800"/>
                  </a:lnTo>
                  <a:lnTo>
                    <a:pt x="2543446" y="1206500"/>
                  </a:lnTo>
                  <a:lnTo>
                    <a:pt x="2557059" y="1206500"/>
                  </a:lnTo>
                  <a:lnTo>
                    <a:pt x="2547457" y="1193800"/>
                  </a:lnTo>
                  <a:lnTo>
                    <a:pt x="2536955" y="1181100"/>
                  </a:lnTo>
                  <a:close/>
                </a:path>
                <a:path w="7287259" h="3327400">
                  <a:moveTo>
                    <a:pt x="2579571" y="1193800"/>
                  </a:moveTo>
                  <a:lnTo>
                    <a:pt x="2559726" y="1193800"/>
                  </a:lnTo>
                  <a:lnTo>
                    <a:pt x="2568155" y="1206500"/>
                  </a:lnTo>
                  <a:lnTo>
                    <a:pt x="2580448" y="1206500"/>
                  </a:lnTo>
                  <a:lnTo>
                    <a:pt x="2579571" y="1193800"/>
                  </a:lnTo>
                  <a:close/>
                </a:path>
                <a:path w="7287259" h="3327400">
                  <a:moveTo>
                    <a:pt x="2641312" y="1193800"/>
                  </a:moveTo>
                  <a:lnTo>
                    <a:pt x="2579571" y="1193800"/>
                  </a:lnTo>
                  <a:lnTo>
                    <a:pt x="2585544" y="1206500"/>
                  </a:lnTo>
                  <a:lnTo>
                    <a:pt x="2661873" y="1206500"/>
                  </a:lnTo>
                  <a:lnTo>
                    <a:pt x="2641312" y="1193800"/>
                  </a:lnTo>
                  <a:close/>
                </a:path>
                <a:path w="7287259" h="3327400">
                  <a:moveTo>
                    <a:pt x="2679730" y="1193800"/>
                  </a:moveTo>
                  <a:lnTo>
                    <a:pt x="2671131" y="1206500"/>
                  </a:lnTo>
                  <a:lnTo>
                    <a:pt x="2686940" y="1206500"/>
                  </a:lnTo>
                  <a:lnTo>
                    <a:pt x="2679730" y="1193800"/>
                  </a:lnTo>
                  <a:close/>
                </a:path>
                <a:path w="7287259" h="3327400">
                  <a:moveTo>
                    <a:pt x="2512566" y="1190172"/>
                  </a:moveTo>
                  <a:lnTo>
                    <a:pt x="2513226" y="1193800"/>
                  </a:lnTo>
                  <a:lnTo>
                    <a:pt x="2516188" y="1193800"/>
                  </a:lnTo>
                  <a:lnTo>
                    <a:pt x="2512566" y="1190172"/>
                  </a:lnTo>
                  <a:close/>
                </a:path>
                <a:path w="7287259" h="3327400">
                  <a:moveTo>
                    <a:pt x="2615941" y="1181100"/>
                  </a:moveTo>
                  <a:lnTo>
                    <a:pt x="2557343" y="1181100"/>
                  </a:lnTo>
                  <a:lnTo>
                    <a:pt x="2550034" y="1193800"/>
                  </a:lnTo>
                  <a:lnTo>
                    <a:pt x="2613536" y="1193800"/>
                  </a:lnTo>
                  <a:lnTo>
                    <a:pt x="2615941" y="1181100"/>
                  </a:lnTo>
                  <a:close/>
                </a:path>
                <a:path w="7287259" h="3327400">
                  <a:moveTo>
                    <a:pt x="2639355" y="1181100"/>
                  </a:moveTo>
                  <a:lnTo>
                    <a:pt x="2618135" y="1181100"/>
                  </a:lnTo>
                  <a:lnTo>
                    <a:pt x="2613536" y="1193800"/>
                  </a:lnTo>
                  <a:lnTo>
                    <a:pt x="2651117" y="1193800"/>
                  </a:lnTo>
                  <a:lnTo>
                    <a:pt x="2639355" y="1181100"/>
                  </a:lnTo>
                  <a:close/>
                </a:path>
                <a:path w="7287259" h="3327400">
                  <a:moveTo>
                    <a:pt x="2510914" y="1181100"/>
                  </a:moveTo>
                  <a:lnTo>
                    <a:pt x="2503505" y="1181100"/>
                  </a:lnTo>
                  <a:lnTo>
                    <a:pt x="2512566" y="1190172"/>
                  </a:lnTo>
                  <a:lnTo>
                    <a:pt x="2510914" y="1181100"/>
                  </a:lnTo>
                  <a:close/>
                </a:path>
                <a:path w="7287259" h="3327400">
                  <a:moveTo>
                    <a:pt x="2582168" y="1168400"/>
                  </a:moveTo>
                  <a:lnTo>
                    <a:pt x="2484231" y="1168400"/>
                  </a:lnTo>
                  <a:lnTo>
                    <a:pt x="2489301" y="1181100"/>
                  </a:lnTo>
                  <a:lnTo>
                    <a:pt x="2574718" y="1181100"/>
                  </a:lnTo>
                  <a:lnTo>
                    <a:pt x="2582168" y="1168400"/>
                  </a:lnTo>
                  <a:close/>
                </a:path>
                <a:path w="7287259" h="3327400">
                  <a:moveTo>
                    <a:pt x="2594513" y="1168400"/>
                  </a:moveTo>
                  <a:lnTo>
                    <a:pt x="2590332" y="1168400"/>
                  </a:lnTo>
                  <a:lnTo>
                    <a:pt x="2596523" y="1181100"/>
                  </a:lnTo>
                  <a:lnTo>
                    <a:pt x="2594513" y="1168400"/>
                  </a:lnTo>
                  <a:close/>
                </a:path>
                <a:path w="7287259" h="3327400">
                  <a:moveTo>
                    <a:pt x="2622318" y="1168400"/>
                  </a:moveTo>
                  <a:lnTo>
                    <a:pt x="2616151" y="1168400"/>
                  </a:lnTo>
                  <a:lnTo>
                    <a:pt x="2624381" y="1181100"/>
                  </a:lnTo>
                  <a:lnTo>
                    <a:pt x="2622318" y="1168400"/>
                  </a:lnTo>
                  <a:close/>
                </a:path>
                <a:path w="7287259" h="3327400">
                  <a:moveTo>
                    <a:pt x="2505741" y="1130300"/>
                  </a:moveTo>
                  <a:lnTo>
                    <a:pt x="2469743" y="1130300"/>
                  </a:lnTo>
                  <a:lnTo>
                    <a:pt x="2464039" y="1138294"/>
                  </a:lnTo>
                  <a:lnTo>
                    <a:pt x="2462220" y="1143000"/>
                  </a:lnTo>
                  <a:lnTo>
                    <a:pt x="2465867" y="1168400"/>
                  </a:lnTo>
                  <a:lnTo>
                    <a:pt x="2569757" y="1168400"/>
                  </a:lnTo>
                  <a:lnTo>
                    <a:pt x="2557763" y="1155700"/>
                  </a:lnTo>
                  <a:lnTo>
                    <a:pt x="2508720" y="1155700"/>
                  </a:lnTo>
                  <a:lnTo>
                    <a:pt x="2508271" y="1143000"/>
                  </a:lnTo>
                  <a:lnTo>
                    <a:pt x="2508982" y="1143000"/>
                  </a:lnTo>
                  <a:lnTo>
                    <a:pt x="2505741" y="1130300"/>
                  </a:lnTo>
                  <a:close/>
                </a:path>
                <a:path w="7287259" h="3327400">
                  <a:moveTo>
                    <a:pt x="2454657" y="1130300"/>
                  </a:moveTo>
                  <a:lnTo>
                    <a:pt x="2399713" y="1130300"/>
                  </a:lnTo>
                  <a:lnTo>
                    <a:pt x="2414747" y="1143000"/>
                  </a:lnTo>
                  <a:lnTo>
                    <a:pt x="2439247" y="1143000"/>
                  </a:lnTo>
                  <a:lnTo>
                    <a:pt x="2437823" y="1155700"/>
                  </a:lnTo>
                  <a:lnTo>
                    <a:pt x="2454618" y="1155700"/>
                  </a:lnTo>
                  <a:lnTo>
                    <a:pt x="2450161" y="1143000"/>
                  </a:lnTo>
                  <a:lnTo>
                    <a:pt x="2454657" y="1130300"/>
                  </a:lnTo>
                  <a:close/>
                </a:path>
                <a:path w="7287259" h="3327400">
                  <a:moveTo>
                    <a:pt x="2555617" y="1143000"/>
                  </a:moveTo>
                  <a:lnTo>
                    <a:pt x="2508271" y="1143000"/>
                  </a:lnTo>
                  <a:lnTo>
                    <a:pt x="2508720" y="1155700"/>
                  </a:lnTo>
                  <a:lnTo>
                    <a:pt x="2566463" y="1155700"/>
                  </a:lnTo>
                  <a:lnTo>
                    <a:pt x="2555617" y="1143000"/>
                  </a:lnTo>
                  <a:close/>
                </a:path>
                <a:path w="7287259" h="3327400">
                  <a:moveTo>
                    <a:pt x="2468461" y="1104900"/>
                  </a:moveTo>
                  <a:lnTo>
                    <a:pt x="2339315" y="1104900"/>
                  </a:lnTo>
                  <a:lnTo>
                    <a:pt x="2349220" y="1117600"/>
                  </a:lnTo>
                  <a:lnTo>
                    <a:pt x="2370304" y="1117600"/>
                  </a:lnTo>
                  <a:lnTo>
                    <a:pt x="2375508" y="1130300"/>
                  </a:lnTo>
                  <a:lnTo>
                    <a:pt x="2454899" y="1130300"/>
                  </a:lnTo>
                  <a:lnTo>
                    <a:pt x="2455403" y="1143000"/>
                  </a:lnTo>
                  <a:lnTo>
                    <a:pt x="2460682" y="1143000"/>
                  </a:lnTo>
                  <a:lnTo>
                    <a:pt x="2464039" y="1138294"/>
                  </a:lnTo>
                  <a:lnTo>
                    <a:pt x="2467130" y="1130300"/>
                  </a:lnTo>
                  <a:lnTo>
                    <a:pt x="2474157" y="1117600"/>
                  </a:lnTo>
                  <a:lnTo>
                    <a:pt x="2474291" y="1116970"/>
                  </a:lnTo>
                  <a:lnTo>
                    <a:pt x="2468461" y="1104900"/>
                  </a:lnTo>
                  <a:close/>
                </a:path>
                <a:path w="7287259" h="3327400">
                  <a:moveTo>
                    <a:pt x="2518733" y="1133361"/>
                  </a:moveTo>
                  <a:lnTo>
                    <a:pt x="2517323" y="1143000"/>
                  </a:lnTo>
                  <a:lnTo>
                    <a:pt x="2536481" y="1143000"/>
                  </a:lnTo>
                  <a:lnTo>
                    <a:pt x="2518733" y="1133361"/>
                  </a:lnTo>
                  <a:close/>
                </a:path>
                <a:path w="7287259" h="3327400">
                  <a:moveTo>
                    <a:pt x="2474291" y="1116970"/>
                  </a:moveTo>
                  <a:lnTo>
                    <a:pt x="2474157" y="1117600"/>
                  </a:lnTo>
                  <a:lnTo>
                    <a:pt x="2467130" y="1130300"/>
                  </a:lnTo>
                  <a:lnTo>
                    <a:pt x="2464039" y="1138294"/>
                  </a:lnTo>
                  <a:lnTo>
                    <a:pt x="2469743" y="1130300"/>
                  </a:lnTo>
                  <a:lnTo>
                    <a:pt x="2474701" y="1130300"/>
                  </a:lnTo>
                  <a:lnTo>
                    <a:pt x="2474595" y="1117600"/>
                  </a:lnTo>
                  <a:lnTo>
                    <a:pt x="2474291" y="1116970"/>
                  </a:lnTo>
                  <a:close/>
                </a:path>
                <a:path w="7287259" h="3327400">
                  <a:moveTo>
                    <a:pt x="2519181" y="1130300"/>
                  </a:moveTo>
                  <a:lnTo>
                    <a:pt x="2513095" y="1130300"/>
                  </a:lnTo>
                  <a:lnTo>
                    <a:pt x="2518733" y="1133361"/>
                  </a:lnTo>
                  <a:lnTo>
                    <a:pt x="2519181" y="1130300"/>
                  </a:lnTo>
                  <a:close/>
                </a:path>
                <a:path w="7287259" h="3327400">
                  <a:moveTo>
                    <a:pt x="2476863" y="1104900"/>
                  </a:moveTo>
                  <a:lnTo>
                    <a:pt x="2474291" y="1116970"/>
                  </a:lnTo>
                  <a:lnTo>
                    <a:pt x="2474595" y="1117600"/>
                  </a:lnTo>
                  <a:lnTo>
                    <a:pt x="2474701" y="1130300"/>
                  </a:lnTo>
                  <a:lnTo>
                    <a:pt x="2501138" y="1130300"/>
                  </a:lnTo>
                  <a:lnTo>
                    <a:pt x="2496259" y="1117600"/>
                  </a:lnTo>
                  <a:lnTo>
                    <a:pt x="2485350" y="1117600"/>
                  </a:lnTo>
                  <a:lnTo>
                    <a:pt x="2476863" y="1104900"/>
                  </a:lnTo>
                  <a:close/>
                </a:path>
                <a:path w="7287259" h="3327400">
                  <a:moveTo>
                    <a:pt x="2499037" y="1104900"/>
                  </a:moveTo>
                  <a:lnTo>
                    <a:pt x="2492961" y="1117600"/>
                  </a:lnTo>
                  <a:lnTo>
                    <a:pt x="2501188" y="1117600"/>
                  </a:lnTo>
                  <a:lnTo>
                    <a:pt x="2499037" y="1104900"/>
                  </a:lnTo>
                  <a:close/>
                </a:path>
                <a:path w="7287259" h="3327400">
                  <a:moveTo>
                    <a:pt x="2292041" y="1079500"/>
                  </a:moveTo>
                  <a:lnTo>
                    <a:pt x="2306334" y="1092200"/>
                  </a:lnTo>
                  <a:lnTo>
                    <a:pt x="2328205" y="1104900"/>
                  </a:lnTo>
                  <a:lnTo>
                    <a:pt x="2440044" y="1104900"/>
                  </a:lnTo>
                  <a:lnTo>
                    <a:pt x="2441206" y="1092200"/>
                  </a:lnTo>
                  <a:lnTo>
                    <a:pt x="2310179" y="1092200"/>
                  </a:lnTo>
                  <a:lnTo>
                    <a:pt x="2292041" y="1079500"/>
                  </a:lnTo>
                  <a:close/>
                </a:path>
                <a:path w="7287259" h="3327400">
                  <a:moveTo>
                    <a:pt x="2441454" y="1092200"/>
                  </a:moveTo>
                  <a:lnTo>
                    <a:pt x="2441206" y="1092200"/>
                  </a:lnTo>
                  <a:lnTo>
                    <a:pt x="2444682" y="1104900"/>
                  </a:lnTo>
                  <a:lnTo>
                    <a:pt x="2453025" y="1104900"/>
                  </a:lnTo>
                  <a:lnTo>
                    <a:pt x="2441454" y="1092200"/>
                  </a:lnTo>
                  <a:close/>
                </a:path>
                <a:path w="7287259" h="3327400">
                  <a:moveTo>
                    <a:pt x="2459730" y="1092200"/>
                  </a:moveTo>
                  <a:lnTo>
                    <a:pt x="2454996" y="1092200"/>
                  </a:lnTo>
                  <a:lnTo>
                    <a:pt x="2457450" y="1104900"/>
                  </a:lnTo>
                  <a:lnTo>
                    <a:pt x="2459730" y="1092200"/>
                  </a:lnTo>
                  <a:close/>
                </a:path>
                <a:path w="7287259" h="3327400">
                  <a:moveTo>
                    <a:pt x="2367218" y="1079500"/>
                  </a:moveTo>
                  <a:lnTo>
                    <a:pt x="2298841" y="1079500"/>
                  </a:lnTo>
                  <a:lnTo>
                    <a:pt x="2310179" y="1092200"/>
                  </a:lnTo>
                  <a:lnTo>
                    <a:pt x="2362649" y="1092200"/>
                  </a:lnTo>
                  <a:lnTo>
                    <a:pt x="2367218" y="1079500"/>
                  </a:lnTo>
                  <a:close/>
                </a:path>
                <a:path w="7287259" h="3327400">
                  <a:moveTo>
                    <a:pt x="2390217" y="1079500"/>
                  </a:moveTo>
                  <a:lnTo>
                    <a:pt x="2373051" y="1079500"/>
                  </a:lnTo>
                  <a:lnTo>
                    <a:pt x="2381493" y="1092200"/>
                  </a:lnTo>
                  <a:lnTo>
                    <a:pt x="2397543" y="1092200"/>
                  </a:lnTo>
                  <a:lnTo>
                    <a:pt x="2390217" y="1079500"/>
                  </a:lnTo>
                  <a:close/>
                </a:path>
                <a:path w="7287259" h="3327400">
                  <a:moveTo>
                    <a:pt x="2407458" y="1079500"/>
                  </a:moveTo>
                  <a:lnTo>
                    <a:pt x="2401103" y="1079500"/>
                  </a:lnTo>
                  <a:lnTo>
                    <a:pt x="2397543" y="1092200"/>
                  </a:lnTo>
                  <a:lnTo>
                    <a:pt x="2409375" y="1092200"/>
                  </a:lnTo>
                  <a:lnTo>
                    <a:pt x="2407458" y="1079500"/>
                  </a:lnTo>
                  <a:close/>
                </a:path>
                <a:path w="7287259" h="3327400">
                  <a:moveTo>
                    <a:pt x="2285959" y="1066800"/>
                  </a:moveTo>
                  <a:lnTo>
                    <a:pt x="2257631" y="1066800"/>
                  </a:lnTo>
                  <a:lnTo>
                    <a:pt x="2272191" y="1079500"/>
                  </a:lnTo>
                  <a:lnTo>
                    <a:pt x="2283316" y="1079500"/>
                  </a:lnTo>
                  <a:lnTo>
                    <a:pt x="2285959" y="1066800"/>
                  </a:lnTo>
                  <a:close/>
                </a:path>
                <a:path w="7287259" h="3327400">
                  <a:moveTo>
                    <a:pt x="2372448" y="1054220"/>
                  </a:moveTo>
                  <a:lnTo>
                    <a:pt x="2358954" y="1066800"/>
                  </a:lnTo>
                  <a:lnTo>
                    <a:pt x="2285959" y="1066800"/>
                  </a:lnTo>
                  <a:lnTo>
                    <a:pt x="2291090" y="1079500"/>
                  </a:lnTo>
                  <a:lnTo>
                    <a:pt x="2385078" y="1079500"/>
                  </a:lnTo>
                  <a:lnTo>
                    <a:pt x="2372108" y="1066800"/>
                  </a:lnTo>
                  <a:lnTo>
                    <a:pt x="2372448" y="1054220"/>
                  </a:lnTo>
                  <a:close/>
                </a:path>
                <a:path w="7287259" h="3327400">
                  <a:moveTo>
                    <a:pt x="2241933" y="1066368"/>
                  </a:moveTo>
                  <a:lnTo>
                    <a:pt x="2242177" y="1066800"/>
                  </a:lnTo>
                  <a:lnTo>
                    <a:pt x="2241933" y="1066368"/>
                  </a:lnTo>
                  <a:close/>
                </a:path>
                <a:path w="7287259" h="3327400">
                  <a:moveTo>
                    <a:pt x="2331404" y="1054100"/>
                  </a:moveTo>
                  <a:lnTo>
                    <a:pt x="2245648" y="1054100"/>
                  </a:lnTo>
                  <a:lnTo>
                    <a:pt x="2242295" y="1066368"/>
                  </a:lnTo>
                  <a:lnTo>
                    <a:pt x="2242304" y="1066800"/>
                  </a:lnTo>
                  <a:lnTo>
                    <a:pt x="2352364" y="1066800"/>
                  </a:lnTo>
                  <a:lnTo>
                    <a:pt x="2331404" y="1054100"/>
                  </a:lnTo>
                  <a:close/>
                </a:path>
                <a:path w="7287259" h="3327400">
                  <a:moveTo>
                    <a:pt x="2235007" y="1054100"/>
                  </a:moveTo>
                  <a:lnTo>
                    <a:pt x="2231394" y="1054100"/>
                  </a:lnTo>
                  <a:lnTo>
                    <a:pt x="2241933" y="1066368"/>
                  </a:lnTo>
                  <a:lnTo>
                    <a:pt x="2235007" y="1054100"/>
                  </a:lnTo>
                  <a:close/>
                </a:path>
                <a:path w="7287259" h="3327400">
                  <a:moveTo>
                    <a:pt x="2372578" y="1054100"/>
                  </a:moveTo>
                  <a:lnTo>
                    <a:pt x="2372448" y="1054220"/>
                  </a:lnTo>
                  <a:lnTo>
                    <a:pt x="2372578" y="1054100"/>
                  </a:lnTo>
                  <a:close/>
                </a:path>
                <a:path w="7287259" h="3327400">
                  <a:moveTo>
                    <a:pt x="2210800" y="1041400"/>
                  </a:moveTo>
                  <a:lnTo>
                    <a:pt x="2197364" y="1041400"/>
                  </a:lnTo>
                  <a:lnTo>
                    <a:pt x="2207744" y="1054100"/>
                  </a:lnTo>
                  <a:lnTo>
                    <a:pt x="2223419" y="1054100"/>
                  </a:lnTo>
                  <a:lnTo>
                    <a:pt x="2210800" y="1041400"/>
                  </a:lnTo>
                  <a:close/>
                </a:path>
                <a:path w="7287259" h="3327400">
                  <a:moveTo>
                    <a:pt x="2310901" y="1041400"/>
                  </a:moveTo>
                  <a:lnTo>
                    <a:pt x="2223072" y="1041400"/>
                  </a:lnTo>
                  <a:lnTo>
                    <a:pt x="2231795" y="1054100"/>
                  </a:lnTo>
                  <a:lnTo>
                    <a:pt x="2311554" y="1054100"/>
                  </a:lnTo>
                  <a:lnTo>
                    <a:pt x="2310901" y="1041400"/>
                  </a:lnTo>
                  <a:close/>
                </a:path>
                <a:path w="7287259" h="3327400">
                  <a:moveTo>
                    <a:pt x="2318044" y="1041400"/>
                  </a:moveTo>
                  <a:lnTo>
                    <a:pt x="2313376" y="1041400"/>
                  </a:lnTo>
                  <a:lnTo>
                    <a:pt x="2311554" y="1054100"/>
                  </a:lnTo>
                  <a:lnTo>
                    <a:pt x="2323428" y="1054100"/>
                  </a:lnTo>
                  <a:lnTo>
                    <a:pt x="2318044" y="1041400"/>
                  </a:lnTo>
                  <a:close/>
                </a:path>
                <a:path w="7287259" h="3327400">
                  <a:moveTo>
                    <a:pt x="2319144" y="1028700"/>
                  </a:moveTo>
                  <a:lnTo>
                    <a:pt x="2302241" y="1028700"/>
                  </a:lnTo>
                  <a:lnTo>
                    <a:pt x="2309495" y="1041400"/>
                  </a:lnTo>
                  <a:lnTo>
                    <a:pt x="2331201" y="1041400"/>
                  </a:lnTo>
                  <a:lnTo>
                    <a:pt x="2332698" y="1054100"/>
                  </a:lnTo>
                  <a:lnTo>
                    <a:pt x="2342430" y="1054100"/>
                  </a:lnTo>
                  <a:lnTo>
                    <a:pt x="2339457" y="1041400"/>
                  </a:lnTo>
                  <a:lnTo>
                    <a:pt x="2319144" y="1028700"/>
                  </a:lnTo>
                  <a:close/>
                </a:path>
                <a:path w="7287259" h="3327400">
                  <a:moveTo>
                    <a:pt x="2288476" y="1028700"/>
                  </a:moveTo>
                  <a:lnTo>
                    <a:pt x="2176016" y="1028700"/>
                  </a:lnTo>
                  <a:lnTo>
                    <a:pt x="2177058" y="1041400"/>
                  </a:lnTo>
                  <a:lnTo>
                    <a:pt x="2290588" y="1041400"/>
                  </a:lnTo>
                  <a:lnTo>
                    <a:pt x="2290626" y="1031454"/>
                  </a:lnTo>
                  <a:lnTo>
                    <a:pt x="2288476" y="1028700"/>
                  </a:lnTo>
                  <a:close/>
                </a:path>
                <a:path w="7287259" h="3327400">
                  <a:moveTo>
                    <a:pt x="2290637" y="1028700"/>
                  </a:moveTo>
                  <a:lnTo>
                    <a:pt x="2290626" y="1031454"/>
                  </a:lnTo>
                  <a:lnTo>
                    <a:pt x="2298391" y="1041400"/>
                  </a:lnTo>
                  <a:lnTo>
                    <a:pt x="2301750" y="1041400"/>
                  </a:lnTo>
                  <a:lnTo>
                    <a:pt x="2290637" y="1028700"/>
                  </a:lnTo>
                  <a:close/>
                </a:path>
                <a:path w="7287259" h="3327400">
                  <a:moveTo>
                    <a:pt x="2268215" y="1016000"/>
                  </a:moveTo>
                  <a:lnTo>
                    <a:pt x="2140975" y="1016000"/>
                  </a:lnTo>
                  <a:lnTo>
                    <a:pt x="2153855" y="1028700"/>
                  </a:lnTo>
                  <a:lnTo>
                    <a:pt x="2268290" y="1028700"/>
                  </a:lnTo>
                  <a:lnTo>
                    <a:pt x="2268215" y="1016000"/>
                  </a:lnTo>
                  <a:close/>
                </a:path>
                <a:path w="7287259" h="3327400">
                  <a:moveTo>
                    <a:pt x="2271895" y="1016000"/>
                  </a:moveTo>
                  <a:lnTo>
                    <a:pt x="2268215" y="1016000"/>
                  </a:lnTo>
                  <a:lnTo>
                    <a:pt x="2268290" y="1028700"/>
                  </a:lnTo>
                  <a:lnTo>
                    <a:pt x="2283122" y="1028700"/>
                  </a:lnTo>
                  <a:lnTo>
                    <a:pt x="2283389" y="1027379"/>
                  </a:lnTo>
                  <a:lnTo>
                    <a:pt x="2271895" y="1016000"/>
                  </a:lnTo>
                  <a:close/>
                </a:path>
                <a:path w="7287259" h="3327400">
                  <a:moveTo>
                    <a:pt x="2285698" y="1016000"/>
                  </a:moveTo>
                  <a:lnTo>
                    <a:pt x="2283389" y="1027379"/>
                  </a:lnTo>
                  <a:lnTo>
                    <a:pt x="2284723" y="1028700"/>
                  </a:lnTo>
                  <a:lnTo>
                    <a:pt x="2292154" y="1028700"/>
                  </a:lnTo>
                  <a:lnTo>
                    <a:pt x="2285698" y="1016000"/>
                  </a:lnTo>
                  <a:close/>
                </a:path>
                <a:path w="7287259" h="3327400">
                  <a:moveTo>
                    <a:pt x="2148804" y="1003300"/>
                  </a:moveTo>
                  <a:lnTo>
                    <a:pt x="2120212" y="1003300"/>
                  </a:lnTo>
                  <a:lnTo>
                    <a:pt x="2130313" y="1016000"/>
                  </a:lnTo>
                  <a:lnTo>
                    <a:pt x="2150187" y="1016000"/>
                  </a:lnTo>
                  <a:lnTo>
                    <a:pt x="2148804" y="1003300"/>
                  </a:lnTo>
                  <a:close/>
                </a:path>
                <a:path w="7287259" h="3327400">
                  <a:moveTo>
                    <a:pt x="2234895" y="1003300"/>
                  </a:moveTo>
                  <a:lnTo>
                    <a:pt x="2163053" y="1003300"/>
                  </a:lnTo>
                  <a:lnTo>
                    <a:pt x="2168985" y="1016000"/>
                  </a:lnTo>
                  <a:lnTo>
                    <a:pt x="2244033" y="1016000"/>
                  </a:lnTo>
                  <a:lnTo>
                    <a:pt x="2234895" y="1003300"/>
                  </a:lnTo>
                  <a:close/>
                </a:path>
                <a:path w="7287259" h="3327400">
                  <a:moveTo>
                    <a:pt x="2257616" y="1003300"/>
                  </a:moveTo>
                  <a:lnTo>
                    <a:pt x="2258042" y="1016000"/>
                  </a:lnTo>
                  <a:lnTo>
                    <a:pt x="2262155" y="1016000"/>
                  </a:lnTo>
                  <a:lnTo>
                    <a:pt x="2257616" y="1003300"/>
                  </a:lnTo>
                  <a:close/>
                </a:path>
                <a:path w="7287259" h="3327400">
                  <a:moveTo>
                    <a:pt x="2205878" y="977900"/>
                  </a:moveTo>
                  <a:lnTo>
                    <a:pt x="2079014" y="977900"/>
                  </a:lnTo>
                  <a:lnTo>
                    <a:pt x="2082014" y="990600"/>
                  </a:lnTo>
                  <a:lnTo>
                    <a:pt x="2098935" y="1003300"/>
                  </a:lnTo>
                  <a:lnTo>
                    <a:pt x="2194857" y="1003300"/>
                  </a:lnTo>
                  <a:lnTo>
                    <a:pt x="2189379" y="990600"/>
                  </a:lnTo>
                  <a:lnTo>
                    <a:pt x="2221264" y="990600"/>
                  </a:lnTo>
                  <a:lnTo>
                    <a:pt x="2205878" y="977900"/>
                  </a:lnTo>
                  <a:close/>
                </a:path>
                <a:path w="7287259" h="3327400">
                  <a:moveTo>
                    <a:pt x="2221264" y="990600"/>
                  </a:moveTo>
                  <a:lnTo>
                    <a:pt x="2197675" y="990600"/>
                  </a:lnTo>
                  <a:lnTo>
                    <a:pt x="2201745" y="1003300"/>
                  </a:lnTo>
                  <a:lnTo>
                    <a:pt x="2223822" y="1003300"/>
                  </a:lnTo>
                  <a:lnTo>
                    <a:pt x="2221264" y="990600"/>
                  </a:lnTo>
                  <a:close/>
                </a:path>
                <a:path w="7287259" h="3327400">
                  <a:moveTo>
                    <a:pt x="2077990" y="977900"/>
                  </a:moveTo>
                  <a:lnTo>
                    <a:pt x="2061609" y="977900"/>
                  </a:lnTo>
                  <a:lnTo>
                    <a:pt x="2066998" y="990600"/>
                  </a:lnTo>
                  <a:lnTo>
                    <a:pt x="2077990" y="977900"/>
                  </a:lnTo>
                  <a:close/>
                </a:path>
                <a:path w="7287259" h="3327400">
                  <a:moveTo>
                    <a:pt x="2054905" y="965200"/>
                  </a:moveTo>
                  <a:lnTo>
                    <a:pt x="2021319" y="965200"/>
                  </a:lnTo>
                  <a:lnTo>
                    <a:pt x="2032584" y="977900"/>
                  </a:lnTo>
                  <a:lnTo>
                    <a:pt x="2048923" y="977900"/>
                  </a:lnTo>
                  <a:lnTo>
                    <a:pt x="2054905" y="965200"/>
                  </a:lnTo>
                  <a:close/>
                </a:path>
                <a:path w="7287259" h="3327400">
                  <a:moveTo>
                    <a:pt x="2160592" y="965200"/>
                  </a:moveTo>
                  <a:lnTo>
                    <a:pt x="2054905" y="965200"/>
                  </a:lnTo>
                  <a:lnTo>
                    <a:pt x="2051590" y="977900"/>
                  </a:lnTo>
                  <a:lnTo>
                    <a:pt x="2164111" y="977900"/>
                  </a:lnTo>
                  <a:lnTo>
                    <a:pt x="2160592" y="965200"/>
                  </a:lnTo>
                  <a:close/>
                </a:path>
                <a:path w="7287259" h="3327400">
                  <a:moveTo>
                    <a:pt x="2117633" y="952500"/>
                  </a:moveTo>
                  <a:lnTo>
                    <a:pt x="2020413" y="952500"/>
                  </a:lnTo>
                  <a:lnTo>
                    <a:pt x="2030561" y="965200"/>
                  </a:lnTo>
                  <a:lnTo>
                    <a:pt x="2116483" y="965200"/>
                  </a:lnTo>
                  <a:lnTo>
                    <a:pt x="2117633" y="952500"/>
                  </a:lnTo>
                  <a:close/>
                </a:path>
                <a:path w="7287259" h="3327400">
                  <a:moveTo>
                    <a:pt x="2136494" y="952500"/>
                  </a:moveTo>
                  <a:lnTo>
                    <a:pt x="2125393" y="952500"/>
                  </a:lnTo>
                  <a:lnTo>
                    <a:pt x="2132431" y="965200"/>
                  </a:lnTo>
                  <a:lnTo>
                    <a:pt x="2136494" y="952500"/>
                  </a:lnTo>
                  <a:close/>
                </a:path>
                <a:path w="7287259" h="3327400">
                  <a:moveTo>
                    <a:pt x="2030463" y="914400"/>
                  </a:moveTo>
                  <a:lnTo>
                    <a:pt x="2005314" y="914400"/>
                  </a:lnTo>
                  <a:lnTo>
                    <a:pt x="2002393" y="927100"/>
                  </a:lnTo>
                  <a:lnTo>
                    <a:pt x="1994872" y="927100"/>
                  </a:lnTo>
                  <a:lnTo>
                    <a:pt x="1990272" y="930674"/>
                  </a:lnTo>
                  <a:lnTo>
                    <a:pt x="1991422" y="939800"/>
                  </a:lnTo>
                  <a:lnTo>
                    <a:pt x="1990524" y="952500"/>
                  </a:lnTo>
                  <a:lnTo>
                    <a:pt x="2101021" y="952500"/>
                  </a:lnTo>
                  <a:lnTo>
                    <a:pt x="2086504" y="939800"/>
                  </a:lnTo>
                  <a:lnTo>
                    <a:pt x="2063101" y="939800"/>
                  </a:lnTo>
                  <a:lnTo>
                    <a:pt x="2045212" y="927100"/>
                  </a:lnTo>
                  <a:lnTo>
                    <a:pt x="2030463" y="914400"/>
                  </a:lnTo>
                  <a:close/>
                </a:path>
                <a:path w="7287259" h="3327400">
                  <a:moveTo>
                    <a:pt x="1995153" y="914400"/>
                  </a:moveTo>
                  <a:lnTo>
                    <a:pt x="1946465" y="914400"/>
                  </a:lnTo>
                  <a:lnTo>
                    <a:pt x="1950168" y="927100"/>
                  </a:lnTo>
                  <a:lnTo>
                    <a:pt x="1961063" y="939800"/>
                  </a:lnTo>
                  <a:lnTo>
                    <a:pt x="1978530" y="939800"/>
                  </a:lnTo>
                  <a:lnTo>
                    <a:pt x="1990272" y="930674"/>
                  </a:lnTo>
                  <a:lnTo>
                    <a:pt x="1989821" y="927100"/>
                  </a:lnTo>
                  <a:lnTo>
                    <a:pt x="1995153" y="914400"/>
                  </a:lnTo>
                  <a:close/>
                </a:path>
                <a:path w="7287259" h="3327400">
                  <a:moveTo>
                    <a:pt x="2069208" y="933228"/>
                  </a:moveTo>
                  <a:lnTo>
                    <a:pt x="2063101" y="939800"/>
                  </a:lnTo>
                  <a:lnTo>
                    <a:pt x="2078127" y="939800"/>
                  </a:lnTo>
                  <a:lnTo>
                    <a:pt x="2069208" y="933228"/>
                  </a:lnTo>
                  <a:close/>
                </a:path>
                <a:path w="7287259" h="3327400">
                  <a:moveTo>
                    <a:pt x="2071209" y="931074"/>
                  </a:moveTo>
                  <a:lnTo>
                    <a:pt x="2069208" y="933228"/>
                  </a:lnTo>
                  <a:lnTo>
                    <a:pt x="2078127" y="939800"/>
                  </a:lnTo>
                  <a:lnTo>
                    <a:pt x="2071209" y="931074"/>
                  </a:lnTo>
                  <a:close/>
                </a:path>
                <a:path w="7287259" h="3327400">
                  <a:moveTo>
                    <a:pt x="2074902" y="927100"/>
                  </a:moveTo>
                  <a:lnTo>
                    <a:pt x="2071209" y="931074"/>
                  </a:lnTo>
                  <a:lnTo>
                    <a:pt x="2078127" y="939800"/>
                  </a:lnTo>
                  <a:lnTo>
                    <a:pt x="2086504" y="939800"/>
                  </a:lnTo>
                  <a:lnTo>
                    <a:pt x="2074902" y="927100"/>
                  </a:lnTo>
                  <a:close/>
                </a:path>
                <a:path w="7287259" h="3327400">
                  <a:moveTo>
                    <a:pt x="2068057" y="927100"/>
                  </a:moveTo>
                  <a:lnTo>
                    <a:pt x="2060891" y="927100"/>
                  </a:lnTo>
                  <a:lnTo>
                    <a:pt x="2069208" y="933228"/>
                  </a:lnTo>
                  <a:lnTo>
                    <a:pt x="2071209" y="931074"/>
                  </a:lnTo>
                  <a:lnTo>
                    <a:pt x="2068057" y="927100"/>
                  </a:lnTo>
                  <a:close/>
                </a:path>
                <a:path w="7287259" h="3327400">
                  <a:moveTo>
                    <a:pt x="1997154" y="889000"/>
                  </a:moveTo>
                  <a:lnTo>
                    <a:pt x="1989952" y="901700"/>
                  </a:lnTo>
                  <a:lnTo>
                    <a:pt x="1923164" y="901700"/>
                  </a:lnTo>
                  <a:lnTo>
                    <a:pt x="1938318" y="914400"/>
                  </a:lnTo>
                  <a:lnTo>
                    <a:pt x="1995153" y="914400"/>
                  </a:lnTo>
                  <a:lnTo>
                    <a:pt x="1989821" y="927100"/>
                  </a:lnTo>
                  <a:lnTo>
                    <a:pt x="1990272" y="930674"/>
                  </a:lnTo>
                  <a:lnTo>
                    <a:pt x="1994872" y="927100"/>
                  </a:lnTo>
                  <a:lnTo>
                    <a:pt x="2002393" y="927100"/>
                  </a:lnTo>
                  <a:lnTo>
                    <a:pt x="2005314" y="914400"/>
                  </a:lnTo>
                  <a:lnTo>
                    <a:pt x="2002921" y="901700"/>
                  </a:lnTo>
                  <a:lnTo>
                    <a:pt x="1997154" y="889000"/>
                  </a:lnTo>
                  <a:close/>
                </a:path>
                <a:path w="7287259" h="3327400">
                  <a:moveTo>
                    <a:pt x="1946465" y="914400"/>
                  </a:moveTo>
                  <a:lnTo>
                    <a:pt x="1924475" y="914400"/>
                  </a:lnTo>
                  <a:lnTo>
                    <a:pt x="1934932" y="927100"/>
                  </a:lnTo>
                  <a:lnTo>
                    <a:pt x="1939252" y="927100"/>
                  </a:lnTo>
                  <a:lnTo>
                    <a:pt x="1946465" y="914400"/>
                  </a:lnTo>
                  <a:close/>
                </a:path>
                <a:path w="7287259" h="3327400">
                  <a:moveTo>
                    <a:pt x="2057563" y="914400"/>
                  </a:moveTo>
                  <a:lnTo>
                    <a:pt x="2046895" y="914400"/>
                  </a:lnTo>
                  <a:lnTo>
                    <a:pt x="2050905" y="927100"/>
                  </a:lnTo>
                  <a:lnTo>
                    <a:pt x="2060891" y="927100"/>
                  </a:lnTo>
                  <a:lnTo>
                    <a:pt x="2057563" y="914400"/>
                  </a:lnTo>
                  <a:close/>
                </a:path>
                <a:path w="7287259" h="3327400">
                  <a:moveTo>
                    <a:pt x="1917111" y="901700"/>
                  </a:moveTo>
                  <a:lnTo>
                    <a:pt x="1893908" y="901700"/>
                  </a:lnTo>
                  <a:lnTo>
                    <a:pt x="1904709" y="914400"/>
                  </a:lnTo>
                  <a:lnTo>
                    <a:pt x="1911701" y="914400"/>
                  </a:lnTo>
                  <a:lnTo>
                    <a:pt x="1917111" y="901700"/>
                  </a:lnTo>
                  <a:close/>
                </a:path>
                <a:path w="7287259" h="3327400">
                  <a:moveTo>
                    <a:pt x="2030588" y="901700"/>
                  </a:moveTo>
                  <a:lnTo>
                    <a:pt x="2008411" y="914400"/>
                  </a:lnTo>
                  <a:lnTo>
                    <a:pt x="2032168" y="914400"/>
                  </a:lnTo>
                  <a:lnTo>
                    <a:pt x="2030588" y="901700"/>
                  </a:lnTo>
                  <a:close/>
                </a:path>
                <a:path w="7287259" h="3327400">
                  <a:moveTo>
                    <a:pt x="1953174" y="889000"/>
                  </a:moveTo>
                  <a:lnTo>
                    <a:pt x="1874743" y="889000"/>
                  </a:lnTo>
                  <a:lnTo>
                    <a:pt x="1870760" y="901700"/>
                  </a:lnTo>
                  <a:lnTo>
                    <a:pt x="1970238" y="901700"/>
                  </a:lnTo>
                  <a:lnTo>
                    <a:pt x="1953174" y="889000"/>
                  </a:lnTo>
                  <a:close/>
                </a:path>
                <a:path w="7287259" h="3327400">
                  <a:moveTo>
                    <a:pt x="1991062" y="889000"/>
                  </a:moveTo>
                  <a:lnTo>
                    <a:pt x="1963264" y="889000"/>
                  </a:lnTo>
                  <a:lnTo>
                    <a:pt x="1989595" y="901700"/>
                  </a:lnTo>
                  <a:lnTo>
                    <a:pt x="1989952" y="901700"/>
                  </a:lnTo>
                  <a:lnTo>
                    <a:pt x="1991062" y="889000"/>
                  </a:lnTo>
                  <a:close/>
                </a:path>
                <a:path w="7287259" h="3327400">
                  <a:moveTo>
                    <a:pt x="2008665" y="889000"/>
                  </a:moveTo>
                  <a:lnTo>
                    <a:pt x="2007073" y="901700"/>
                  </a:lnTo>
                  <a:lnTo>
                    <a:pt x="2012569" y="901700"/>
                  </a:lnTo>
                  <a:lnTo>
                    <a:pt x="2008665" y="889000"/>
                  </a:lnTo>
                  <a:close/>
                </a:path>
                <a:path w="7287259" h="3327400">
                  <a:moveTo>
                    <a:pt x="1971743" y="876300"/>
                  </a:moveTo>
                  <a:lnTo>
                    <a:pt x="1848982" y="876300"/>
                  </a:lnTo>
                  <a:lnTo>
                    <a:pt x="1855481" y="889000"/>
                  </a:lnTo>
                  <a:lnTo>
                    <a:pt x="1973637" y="889000"/>
                  </a:lnTo>
                  <a:lnTo>
                    <a:pt x="1971743" y="876300"/>
                  </a:lnTo>
                  <a:close/>
                </a:path>
                <a:path w="7287259" h="3327400">
                  <a:moveTo>
                    <a:pt x="1983190" y="876300"/>
                  </a:moveTo>
                  <a:lnTo>
                    <a:pt x="1978349" y="876300"/>
                  </a:lnTo>
                  <a:lnTo>
                    <a:pt x="1973637" y="889000"/>
                  </a:lnTo>
                  <a:lnTo>
                    <a:pt x="1990486" y="889000"/>
                  </a:lnTo>
                  <a:lnTo>
                    <a:pt x="1983190" y="876300"/>
                  </a:lnTo>
                  <a:close/>
                </a:path>
                <a:path w="7287259" h="3327400">
                  <a:moveTo>
                    <a:pt x="1897091" y="850900"/>
                  </a:moveTo>
                  <a:lnTo>
                    <a:pt x="1785734" y="850900"/>
                  </a:lnTo>
                  <a:lnTo>
                    <a:pt x="1793353" y="863600"/>
                  </a:lnTo>
                  <a:lnTo>
                    <a:pt x="1807723" y="863600"/>
                  </a:lnTo>
                  <a:lnTo>
                    <a:pt x="1826009" y="876300"/>
                  </a:lnTo>
                  <a:lnTo>
                    <a:pt x="1922316" y="876300"/>
                  </a:lnTo>
                  <a:lnTo>
                    <a:pt x="1901465" y="863600"/>
                  </a:lnTo>
                  <a:lnTo>
                    <a:pt x="1897091" y="850900"/>
                  </a:lnTo>
                  <a:close/>
                </a:path>
                <a:path w="7287259" h="3327400">
                  <a:moveTo>
                    <a:pt x="1936934" y="863600"/>
                  </a:moveTo>
                  <a:lnTo>
                    <a:pt x="1929461" y="863600"/>
                  </a:lnTo>
                  <a:lnTo>
                    <a:pt x="1922316" y="876300"/>
                  </a:lnTo>
                  <a:lnTo>
                    <a:pt x="1937158" y="876300"/>
                  </a:lnTo>
                  <a:lnTo>
                    <a:pt x="1936934" y="863600"/>
                  </a:lnTo>
                  <a:close/>
                </a:path>
                <a:path w="7287259" h="3327400">
                  <a:moveTo>
                    <a:pt x="1942846" y="863600"/>
                  </a:moveTo>
                  <a:lnTo>
                    <a:pt x="1936934" y="863600"/>
                  </a:lnTo>
                  <a:lnTo>
                    <a:pt x="1941294" y="876300"/>
                  </a:lnTo>
                  <a:lnTo>
                    <a:pt x="1943446" y="876300"/>
                  </a:lnTo>
                  <a:lnTo>
                    <a:pt x="1942846" y="863600"/>
                  </a:lnTo>
                  <a:close/>
                </a:path>
                <a:path w="7287259" h="3327400">
                  <a:moveTo>
                    <a:pt x="1760288" y="825500"/>
                  </a:moveTo>
                  <a:lnTo>
                    <a:pt x="1756932" y="825500"/>
                  </a:lnTo>
                  <a:lnTo>
                    <a:pt x="1758426" y="838200"/>
                  </a:lnTo>
                  <a:lnTo>
                    <a:pt x="1764377" y="850900"/>
                  </a:lnTo>
                  <a:lnTo>
                    <a:pt x="1872257" y="850900"/>
                  </a:lnTo>
                  <a:lnTo>
                    <a:pt x="1871404" y="838200"/>
                  </a:lnTo>
                  <a:lnTo>
                    <a:pt x="1768886" y="838200"/>
                  </a:lnTo>
                  <a:lnTo>
                    <a:pt x="1760288" y="825500"/>
                  </a:lnTo>
                  <a:close/>
                </a:path>
                <a:path w="7287259" h="3327400">
                  <a:moveTo>
                    <a:pt x="1882831" y="838200"/>
                  </a:moveTo>
                  <a:lnTo>
                    <a:pt x="1881377" y="838200"/>
                  </a:lnTo>
                  <a:lnTo>
                    <a:pt x="1883197" y="850900"/>
                  </a:lnTo>
                  <a:lnTo>
                    <a:pt x="1887925" y="850900"/>
                  </a:lnTo>
                  <a:lnTo>
                    <a:pt x="1882831" y="838200"/>
                  </a:lnTo>
                  <a:close/>
                </a:path>
                <a:path w="7287259" h="3327400">
                  <a:moveTo>
                    <a:pt x="1780496" y="800100"/>
                  </a:moveTo>
                  <a:lnTo>
                    <a:pt x="1689858" y="800100"/>
                  </a:lnTo>
                  <a:lnTo>
                    <a:pt x="1698039" y="812800"/>
                  </a:lnTo>
                  <a:lnTo>
                    <a:pt x="1706673" y="825500"/>
                  </a:lnTo>
                  <a:lnTo>
                    <a:pt x="1714277" y="825500"/>
                  </a:lnTo>
                  <a:lnTo>
                    <a:pt x="1739321" y="838200"/>
                  </a:lnTo>
                  <a:lnTo>
                    <a:pt x="1751453" y="838200"/>
                  </a:lnTo>
                  <a:lnTo>
                    <a:pt x="1754868" y="825500"/>
                  </a:lnTo>
                  <a:lnTo>
                    <a:pt x="1753759" y="812800"/>
                  </a:lnTo>
                  <a:lnTo>
                    <a:pt x="1777058" y="812800"/>
                  </a:lnTo>
                  <a:lnTo>
                    <a:pt x="1780496" y="800100"/>
                  </a:lnTo>
                  <a:close/>
                </a:path>
                <a:path w="7287259" h="3327400">
                  <a:moveTo>
                    <a:pt x="1820858" y="825500"/>
                  </a:moveTo>
                  <a:lnTo>
                    <a:pt x="1773678" y="825500"/>
                  </a:lnTo>
                  <a:lnTo>
                    <a:pt x="1770473" y="838200"/>
                  </a:lnTo>
                  <a:lnTo>
                    <a:pt x="1821077" y="838200"/>
                  </a:lnTo>
                  <a:lnTo>
                    <a:pt x="1820858" y="825500"/>
                  </a:lnTo>
                  <a:close/>
                </a:path>
                <a:path w="7287259" h="3327400">
                  <a:moveTo>
                    <a:pt x="1837102" y="812800"/>
                  </a:moveTo>
                  <a:lnTo>
                    <a:pt x="1828906" y="812800"/>
                  </a:lnTo>
                  <a:lnTo>
                    <a:pt x="1818886" y="825500"/>
                  </a:lnTo>
                  <a:lnTo>
                    <a:pt x="1825765" y="825500"/>
                  </a:lnTo>
                  <a:lnTo>
                    <a:pt x="1824275" y="838200"/>
                  </a:lnTo>
                  <a:lnTo>
                    <a:pt x="1852373" y="838200"/>
                  </a:lnTo>
                  <a:lnTo>
                    <a:pt x="1852506" y="836793"/>
                  </a:lnTo>
                  <a:lnTo>
                    <a:pt x="1828059" y="825500"/>
                  </a:lnTo>
                  <a:lnTo>
                    <a:pt x="1837102" y="812800"/>
                  </a:lnTo>
                  <a:close/>
                </a:path>
                <a:path w="7287259" h="3327400">
                  <a:moveTo>
                    <a:pt x="1852506" y="836793"/>
                  </a:moveTo>
                  <a:lnTo>
                    <a:pt x="1852373" y="838200"/>
                  </a:lnTo>
                  <a:lnTo>
                    <a:pt x="1855551" y="838200"/>
                  </a:lnTo>
                  <a:lnTo>
                    <a:pt x="1852506" y="836793"/>
                  </a:lnTo>
                  <a:close/>
                </a:path>
                <a:path w="7287259" h="3327400">
                  <a:moveTo>
                    <a:pt x="1760745" y="818035"/>
                  </a:moveTo>
                  <a:lnTo>
                    <a:pt x="1761996" y="825500"/>
                  </a:lnTo>
                  <a:lnTo>
                    <a:pt x="1768330" y="825500"/>
                  </a:lnTo>
                  <a:lnTo>
                    <a:pt x="1765961" y="821944"/>
                  </a:lnTo>
                  <a:lnTo>
                    <a:pt x="1760745" y="818035"/>
                  </a:lnTo>
                  <a:close/>
                </a:path>
                <a:path w="7287259" h="3327400">
                  <a:moveTo>
                    <a:pt x="1802280" y="812800"/>
                  </a:moveTo>
                  <a:lnTo>
                    <a:pt x="1759867" y="812800"/>
                  </a:lnTo>
                  <a:lnTo>
                    <a:pt x="1765961" y="821944"/>
                  </a:lnTo>
                  <a:lnTo>
                    <a:pt x="1770705" y="825500"/>
                  </a:lnTo>
                  <a:lnTo>
                    <a:pt x="1806285" y="825500"/>
                  </a:lnTo>
                  <a:lnTo>
                    <a:pt x="1802280" y="812800"/>
                  </a:lnTo>
                  <a:close/>
                </a:path>
                <a:path w="7287259" h="3327400">
                  <a:moveTo>
                    <a:pt x="1813168" y="800100"/>
                  </a:moveTo>
                  <a:lnTo>
                    <a:pt x="1805642" y="800100"/>
                  </a:lnTo>
                  <a:lnTo>
                    <a:pt x="1803196" y="809440"/>
                  </a:lnTo>
                  <a:lnTo>
                    <a:pt x="1805627" y="812800"/>
                  </a:lnTo>
                  <a:lnTo>
                    <a:pt x="1810955" y="812800"/>
                  </a:lnTo>
                  <a:lnTo>
                    <a:pt x="1806285" y="825500"/>
                  </a:lnTo>
                  <a:lnTo>
                    <a:pt x="1818886" y="825500"/>
                  </a:lnTo>
                  <a:lnTo>
                    <a:pt x="1822455" y="812800"/>
                  </a:lnTo>
                  <a:lnTo>
                    <a:pt x="1813168" y="800100"/>
                  </a:lnTo>
                  <a:close/>
                </a:path>
                <a:path w="7287259" h="3327400">
                  <a:moveTo>
                    <a:pt x="1759867" y="812800"/>
                  </a:moveTo>
                  <a:lnTo>
                    <a:pt x="1753759" y="812800"/>
                  </a:lnTo>
                  <a:lnTo>
                    <a:pt x="1760745" y="818035"/>
                  </a:lnTo>
                  <a:lnTo>
                    <a:pt x="1759867" y="812800"/>
                  </a:lnTo>
                  <a:close/>
                </a:path>
                <a:path w="7287259" h="3327400">
                  <a:moveTo>
                    <a:pt x="1683614" y="800100"/>
                  </a:moveTo>
                  <a:lnTo>
                    <a:pt x="1655284" y="800100"/>
                  </a:lnTo>
                  <a:lnTo>
                    <a:pt x="1672649" y="812800"/>
                  </a:lnTo>
                  <a:lnTo>
                    <a:pt x="1687462" y="812800"/>
                  </a:lnTo>
                  <a:lnTo>
                    <a:pt x="1683614" y="800100"/>
                  </a:lnTo>
                  <a:close/>
                </a:path>
                <a:path w="7287259" h="3327400">
                  <a:moveTo>
                    <a:pt x="1796436" y="800100"/>
                  </a:moveTo>
                  <a:lnTo>
                    <a:pt x="1798107" y="812800"/>
                  </a:lnTo>
                  <a:lnTo>
                    <a:pt x="1802316" y="812800"/>
                  </a:lnTo>
                  <a:lnTo>
                    <a:pt x="1803196" y="809440"/>
                  </a:lnTo>
                  <a:lnTo>
                    <a:pt x="1796436" y="800100"/>
                  </a:lnTo>
                  <a:close/>
                </a:path>
                <a:path w="7287259" h="3327400">
                  <a:moveTo>
                    <a:pt x="1803196" y="809440"/>
                  </a:moveTo>
                  <a:lnTo>
                    <a:pt x="1802316" y="812800"/>
                  </a:lnTo>
                  <a:lnTo>
                    <a:pt x="1805627" y="812800"/>
                  </a:lnTo>
                  <a:lnTo>
                    <a:pt x="1803196" y="809440"/>
                  </a:lnTo>
                  <a:close/>
                </a:path>
                <a:path w="7287259" h="3327400">
                  <a:moveTo>
                    <a:pt x="1718479" y="787400"/>
                  </a:moveTo>
                  <a:lnTo>
                    <a:pt x="1630053" y="787400"/>
                  </a:lnTo>
                  <a:lnTo>
                    <a:pt x="1651475" y="800100"/>
                  </a:lnTo>
                  <a:lnTo>
                    <a:pt x="1730647" y="800100"/>
                  </a:lnTo>
                  <a:lnTo>
                    <a:pt x="1718479" y="787400"/>
                  </a:lnTo>
                  <a:close/>
                </a:path>
                <a:path w="7287259" h="3327400">
                  <a:moveTo>
                    <a:pt x="1768933" y="787400"/>
                  </a:moveTo>
                  <a:lnTo>
                    <a:pt x="1726643" y="787400"/>
                  </a:lnTo>
                  <a:lnTo>
                    <a:pt x="1733409" y="800100"/>
                  </a:lnTo>
                  <a:lnTo>
                    <a:pt x="1774647" y="800100"/>
                  </a:lnTo>
                  <a:lnTo>
                    <a:pt x="1768933" y="787400"/>
                  </a:lnTo>
                  <a:close/>
                </a:path>
                <a:path w="7287259" h="3327400">
                  <a:moveTo>
                    <a:pt x="1700695" y="774700"/>
                  </a:moveTo>
                  <a:lnTo>
                    <a:pt x="1619039" y="774700"/>
                  </a:lnTo>
                  <a:lnTo>
                    <a:pt x="1623677" y="787400"/>
                  </a:lnTo>
                  <a:lnTo>
                    <a:pt x="1719567" y="787400"/>
                  </a:lnTo>
                  <a:lnTo>
                    <a:pt x="1719547" y="786345"/>
                  </a:lnTo>
                  <a:lnTo>
                    <a:pt x="1700695" y="774700"/>
                  </a:lnTo>
                  <a:close/>
                </a:path>
                <a:path w="7287259" h="3327400">
                  <a:moveTo>
                    <a:pt x="1719547" y="786345"/>
                  </a:moveTo>
                  <a:lnTo>
                    <a:pt x="1719567" y="787400"/>
                  </a:lnTo>
                  <a:lnTo>
                    <a:pt x="1721254" y="787400"/>
                  </a:lnTo>
                  <a:lnTo>
                    <a:pt x="1719547" y="786345"/>
                  </a:lnTo>
                  <a:close/>
                </a:path>
                <a:path w="7287259" h="3327400">
                  <a:moveTo>
                    <a:pt x="1746324" y="774700"/>
                  </a:moveTo>
                  <a:lnTo>
                    <a:pt x="1727877" y="774700"/>
                  </a:lnTo>
                  <a:lnTo>
                    <a:pt x="1721254" y="787400"/>
                  </a:lnTo>
                  <a:lnTo>
                    <a:pt x="1743679" y="787400"/>
                  </a:lnTo>
                  <a:lnTo>
                    <a:pt x="1746324" y="774700"/>
                  </a:lnTo>
                  <a:close/>
                </a:path>
                <a:path w="7287259" h="3327400">
                  <a:moveTo>
                    <a:pt x="1596796" y="762553"/>
                  </a:moveTo>
                  <a:lnTo>
                    <a:pt x="1594281" y="774700"/>
                  </a:lnTo>
                  <a:lnTo>
                    <a:pt x="1606841" y="774700"/>
                  </a:lnTo>
                  <a:lnTo>
                    <a:pt x="1596796" y="762553"/>
                  </a:lnTo>
                  <a:close/>
                </a:path>
                <a:path w="7287259" h="3327400">
                  <a:moveTo>
                    <a:pt x="1710501" y="762000"/>
                  </a:moveTo>
                  <a:lnTo>
                    <a:pt x="1609418" y="762000"/>
                  </a:lnTo>
                  <a:lnTo>
                    <a:pt x="1619109" y="774700"/>
                  </a:lnTo>
                  <a:lnTo>
                    <a:pt x="1714580" y="774700"/>
                  </a:lnTo>
                  <a:lnTo>
                    <a:pt x="1710501" y="762000"/>
                  </a:lnTo>
                  <a:close/>
                </a:path>
                <a:path w="7287259" h="3327400">
                  <a:moveTo>
                    <a:pt x="1596911" y="762000"/>
                  </a:moveTo>
                  <a:lnTo>
                    <a:pt x="1596339" y="762000"/>
                  </a:lnTo>
                  <a:lnTo>
                    <a:pt x="1596796" y="762553"/>
                  </a:lnTo>
                  <a:lnTo>
                    <a:pt x="1596911" y="762000"/>
                  </a:lnTo>
                  <a:close/>
                </a:path>
                <a:path w="7287259" h="3327400">
                  <a:moveTo>
                    <a:pt x="1595959" y="749300"/>
                  </a:moveTo>
                  <a:lnTo>
                    <a:pt x="1554517" y="749300"/>
                  </a:lnTo>
                  <a:lnTo>
                    <a:pt x="1562888" y="762000"/>
                  </a:lnTo>
                  <a:lnTo>
                    <a:pt x="1596339" y="762000"/>
                  </a:lnTo>
                  <a:lnTo>
                    <a:pt x="1595959" y="749300"/>
                  </a:lnTo>
                  <a:close/>
                </a:path>
                <a:path w="7287259" h="3327400">
                  <a:moveTo>
                    <a:pt x="1634101" y="749300"/>
                  </a:moveTo>
                  <a:lnTo>
                    <a:pt x="1595959" y="749300"/>
                  </a:lnTo>
                  <a:lnTo>
                    <a:pt x="1616727" y="762000"/>
                  </a:lnTo>
                  <a:lnTo>
                    <a:pt x="1651202" y="762000"/>
                  </a:lnTo>
                  <a:lnTo>
                    <a:pt x="1634101" y="749300"/>
                  </a:lnTo>
                  <a:close/>
                </a:path>
                <a:path w="7287259" h="3327400">
                  <a:moveTo>
                    <a:pt x="1684586" y="749300"/>
                  </a:moveTo>
                  <a:lnTo>
                    <a:pt x="1677521" y="762000"/>
                  </a:lnTo>
                  <a:lnTo>
                    <a:pt x="1689578" y="762000"/>
                  </a:lnTo>
                  <a:lnTo>
                    <a:pt x="1684586" y="749300"/>
                  </a:lnTo>
                  <a:close/>
                </a:path>
                <a:path w="7287259" h="3327400">
                  <a:moveTo>
                    <a:pt x="1546004" y="685800"/>
                  </a:moveTo>
                  <a:lnTo>
                    <a:pt x="1536246" y="685800"/>
                  </a:lnTo>
                  <a:lnTo>
                    <a:pt x="1534064" y="696042"/>
                  </a:lnTo>
                  <a:lnTo>
                    <a:pt x="1534085" y="698500"/>
                  </a:lnTo>
                  <a:lnTo>
                    <a:pt x="1529126" y="711200"/>
                  </a:lnTo>
                  <a:lnTo>
                    <a:pt x="1523423" y="719194"/>
                  </a:lnTo>
                  <a:lnTo>
                    <a:pt x="1521604" y="723900"/>
                  </a:lnTo>
                  <a:lnTo>
                    <a:pt x="1525251" y="736600"/>
                  </a:lnTo>
                  <a:lnTo>
                    <a:pt x="1526079" y="749300"/>
                  </a:lnTo>
                  <a:lnTo>
                    <a:pt x="1641553" y="749300"/>
                  </a:lnTo>
                  <a:lnTo>
                    <a:pt x="1629141" y="736600"/>
                  </a:lnTo>
                  <a:lnTo>
                    <a:pt x="1617146" y="723900"/>
                  </a:lnTo>
                  <a:lnTo>
                    <a:pt x="1586489" y="723900"/>
                  </a:lnTo>
                  <a:lnTo>
                    <a:pt x="1588443" y="711200"/>
                  </a:lnTo>
                  <a:lnTo>
                    <a:pt x="1592515" y="711200"/>
                  </a:lnTo>
                  <a:lnTo>
                    <a:pt x="1592668" y="709464"/>
                  </a:lnTo>
                  <a:lnTo>
                    <a:pt x="1572478" y="698500"/>
                  </a:lnTo>
                  <a:lnTo>
                    <a:pt x="1546705" y="698500"/>
                  </a:lnTo>
                  <a:lnTo>
                    <a:pt x="1546004" y="685800"/>
                  </a:lnTo>
                  <a:close/>
                </a:path>
                <a:path w="7287259" h="3327400">
                  <a:moveTo>
                    <a:pt x="1681704" y="736600"/>
                  </a:moveTo>
                  <a:lnTo>
                    <a:pt x="1675534" y="749300"/>
                  </a:lnTo>
                  <a:lnTo>
                    <a:pt x="1683768" y="749300"/>
                  </a:lnTo>
                  <a:lnTo>
                    <a:pt x="1681704" y="736600"/>
                  </a:lnTo>
                  <a:close/>
                </a:path>
                <a:path w="7287259" h="3327400">
                  <a:moveTo>
                    <a:pt x="1509545" y="711200"/>
                  </a:moveTo>
                  <a:lnTo>
                    <a:pt x="1485418" y="711200"/>
                  </a:lnTo>
                  <a:lnTo>
                    <a:pt x="1498630" y="723900"/>
                  </a:lnTo>
                  <a:lnTo>
                    <a:pt x="1497206" y="736600"/>
                  </a:lnTo>
                  <a:lnTo>
                    <a:pt x="1506109" y="736600"/>
                  </a:lnTo>
                  <a:lnTo>
                    <a:pt x="1514001" y="723900"/>
                  </a:lnTo>
                  <a:lnTo>
                    <a:pt x="1509545" y="711200"/>
                  </a:lnTo>
                  <a:close/>
                </a:path>
                <a:path w="7287259" h="3327400">
                  <a:moveTo>
                    <a:pt x="1485418" y="711200"/>
                  </a:moveTo>
                  <a:lnTo>
                    <a:pt x="1474131" y="711200"/>
                  </a:lnTo>
                  <a:lnTo>
                    <a:pt x="1479121" y="723900"/>
                  </a:lnTo>
                  <a:lnTo>
                    <a:pt x="1480899" y="723900"/>
                  </a:lnTo>
                  <a:lnTo>
                    <a:pt x="1485418" y="711200"/>
                  </a:lnTo>
                  <a:close/>
                </a:path>
                <a:path w="7287259" h="3327400">
                  <a:moveTo>
                    <a:pt x="1527843" y="673100"/>
                  </a:moveTo>
                  <a:lnTo>
                    <a:pt x="1520234" y="673100"/>
                  </a:lnTo>
                  <a:lnTo>
                    <a:pt x="1520694" y="685800"/>
                  </a:lnTo>
                  <a:lnTo>
                    <a:pt x="1418934" y="685800"/>
                  </a:lnTo>
                  <a:lnTo>
                    <a:pt x="1420159" y="698500"/>
                  </a:lnTo>
                  <a:lnTo>
                    <a:pt x="1434890" y="698500"/>
                  </a:lnTo>
                  <a:lnTo>
                    <a:pt x="1446309" y="711200"/>
                  </a:lnTo>
                  <a:lnTo>
                    <a:pt x="1514786" y="711200"/>
                  </a:lnTo>
                  <a:lnTo>
                    <a:pt x="1520066" y="723900"/>
                  </a:lnTo>
                  <a:lnTo>
                    <a:pt x="1523423" y="719194"/>
                  </a:lnTo>
                  <a:lnTo>
                    <a:pt x="1526513" y="711200"/>
                  </a:lnTo>
                  <a:lnTo>
                    <a:pt x="1533541" y="698500"/>
                  </a:lnTo>
                  <a:lnTo>
                    <a:pt x="1534064" y="696042"/>
                  </a:lnTo>
                  <a:lnTo>
                    <a:pt x="1533978" y="685800"/>
                  </a:lnTo>
                  <a:lnTo>
                    <a:pt x="1527843" y="673100"/>
                  </a:lnTo>
                  <a:close/>
                </a:path>
                <a:path w="7287259" h="3327400">
                  <a:moveTo>
                    <a:pt x="1615000" y="711200"/>
                  </a:moveTo>
                  <a:lnTo>
                    <a:pt x="1607448" y="711200"/>
                  </a:lnTo>
                  <a:lnTo>
                    <a:pt x="1600127" y="723900"/>
                  </a:lnTo>
                  <a:lnTo>
                    <a:pt x="1625846" y="723900"/>
                  </a:lnTo>
                  <a:lnTo>
                    <a:pt x="1615000" y="711200"/>
                  </a:lnTo>
                  <a:close/>
                </a:path>
                <a:path w="7287259" h="3327400">
                  <a:moveTo>
                    <a:pt x="1534064" y="696042"/>
                  </a:moveTo>
                  <a:lnTo>
                    <a:pt x="1533541" y="698500"/>
                  </a:lnTo>
                  <a:lnTo>
                    <a:pt x="1526513" y="711200"/>
                  </a:lnTo>
                  <a:lnTo>
                    <a:pt x="1523423" y="719194"/>
                  </a:lnTo>
                  <a:lnTo>
                    <a:pt x="1529126" y="711200"/>
                  </a:lnTo>
                  <a:lnTo>
                    <a:pt x="1534085" y="698500"/>
                  </a:lnTo>
                  <a:lnTo>
                    <a:pt x="1534064" y="696042"/>
                  </a:lnTo>
                  <a:close/>
                </a:path>
                <a:path w="7287259" h="3327400">
                  <a:moveTo>
                    <a:pt x="1593634" y="698500"/>
                  </a:moveTo>
                  <a:lnTo>
                    <a:pt x="1592668" y="709464"/>
                  </a:lnTo>
                  <a:lnTo>
                    <a:pt x="1595864" y="711200"/>
                  </a:lnTo>
                  <a:lnTo>
                    <a:pt x="1599398" y="711200"/>
                  </a:lnTo>
                  <a:lnTo>
                    <a:pt x="1593634" y="698500"/>
                  </a:lnTo>
                  <a:close/>
                </a:path>
                <a:path w="7287259" h="3327400">
                  <a:moveTo>
                    <a:pt x="1418934" y="685800"/>
                  </a:moveTo>
                  <a:lnTo>
                    <a:pt x="1408604" y="685800"/>
                  </a:lnTo>
                  <a:lnTo>
                    <a:pt x="1416987" y="698500"/>
                  </a:lnTo>
                  <a:lnTo>
                    <a:pt x="1418934" y="685800"/>
                  </a:lnTo>
                  <a:close/>
                </a:path>
                <a:path w="7287259" h="3327400">
                  <a:moveTo>
                    <a:pt x="1552972" y="686768"/>
                  </a:moveTo>
                  <a:lnTo>
                    <a:pt x="1546705" y="698500"/>
                  </a:lnTo>
                  <a:lnTo>
                    <a:pt x="1555643" y="698500"/>
                  </a:lnTo>
                  <a:lnTo>
                    <a:pt x="1553895" y="688193"/>
                  </a:lnTo>
                  <a:lnTo>
                    <a:pt x="1552972" y="686768"/>
                  </a:lnTo>
                  <a:close/>
                </a:path>
                <a:path w="7287259" h="3327400">
                  <a:moveTo>
                    <a:pt x="1558421" y="685800"/>
                  </a:moveTo>
                  <a:lnTo>
                    <a:pt x="1553489" y="685800"/>
                  </a:lnTo>
                  <a:lnTo>
                    <a:pt x="1553895" y="688193"/>
                  </a:lnTo>
                  <a:lnTo>
                    <a:pt x="1560571" y="698500"/>
                  </a:lnTo>
                  <a:lnTo>
                    <a:pt x="1558421" y="685800"/>
                  </a:lnTo>
                  <a:close/>
                </a:path>
                <a:path w="7287259" h="3327400">
                  <a:moveTo>
                    <a:pt x="1553489" y="685800"/>
                  </a:moveTo>
                  <a:lnTo>
                    <a:pt x="1552344" y="685800"/>
                  </a:lnTo>
                  <a:lnTo>
                    <a:pt x="1552972" y="686768"/>
                  </a:lnTo>
                  <a:lnTo>
                    <a:pt x="1553489" y="685800"/>
                  </a:lnTo>
                  <a:close/>
                </a:path>
                <a:path w="7287259" h="3327400">
                  <a:moveTo>
                    <a:pt x="1422033" y="660400"/>
                  </a:moveTo>
                  <a:lnTo>
                    <a:pt x="1351425" y="660400"/>
                  </a:lnTo>
                  <a:lnTo>
                    <a:pt x="1365717" y="673100"/>
                  </a:lnTo>
                  <a:lnTo>
                    <a:pt x="1387588" y="685800"/>
                  </a:lnTo>
                  <a:lnTo>
                    <a:pt x="1392185" y="673100"/>
                  </a:lnTo>
                  <a:lnTo>
                    <a:pt x="1437199" y="673100"/>
                  </a:lnTo>
                  <a:lnTo>
                    <a:pt x="1422033" y="660400"/>
                  </a:lnTo>
                  <a:close/>
                </a:path>
                <a:path w="7287259" h="3327400">
                  <a:moveTo>
                    <a:pt x="1499427" y="673100"/>
                  </a:moveTo>
                  <a:lnTo>
                    <a:pt x="1392185" y="673100"/>
                  </a:lnTo>
                  <a:lnTo>
                    <a:pt x="1398699" y="685800"/>
                  </a:lnTo>
                  <a:lnTo>
                    <a:pt x="1500584" y="685800"/>
                  </a:lnTo>
                  <a:lnTo>
                    <a:pt x="1499427" y="673100"/>
                  </a:lnTo>
                  <a:close/>
                </a:path>
                <a:path w="7287259" h="3327400">
                  <a:moveTo>
                    <a:pt x="1512409" y="673100"/>
                  </a:moveTo>
                  <a:lnTo>
                    <a:pt x="1504065" y="673100"/>
                  </a:lnTo>
                  <a:lnTo>
                    <a:pt x="1500584" y="685800"/>
                  </a:lnTo>
                  <a:lnTo>
                    <a:pt x="1520694" y="685800"/>
                  </a:lnTo>
                  <a:lnTo>
                    <a:pt x="1512409" y="673100"/>
                  </a:lnTo>
                  <a:close/>
                </a:path>
                <a:path w="7287259" h="3327400">
                  <a:moveTo>
                    <a:pt x="1466841" y="647700"/>
                  </a:moveTo>
                  <a:lnTo>
                    <a:pt x="1460486" y="660400"/>
                  </a:lnTo>
                  <a:lnTo>
                    <a:pt x="1440877" y="660400"/>
                  </a:lnTo>
                  <a:lnTo>
                    <a:pt x="1445198" y="673100"/>
                  </a:lnTo>
                  <a:lnTo>
                    <a:pt x="1474277" y="673100"/>
                  </a:lnTo>
                  <a:lnTo>
                    <a:pt x="1468758" y="660400"/>
                  </a:lnTo>
                  <a:lnTo>
                    <a:pt x="1466841" y="647700"/>
                  </a:lnTo>
                  <a:close/>
                </a:path>
                <a:path w="7287259" h="3327400">
                  <a:moveTo>
                    <a:pt x="1443711" y="647700"/>
                  </a:moveTo>
                  <a:lnTo>
                    <a:pt x="1331575" y="647700"/>
                  </a:lnTo>
                  <a:lnTo>
                    <a:pt x="1340182" y="660400"/>
                  </a:lnTo>
                  <a:lnTo>
                    <a:pt x="1449600" y="660400"/>
                  </a:lnTo>
                  <a:lnTo>
                    <a:pt x="1443711" y="647700"/>
                  </a:lnTo>
                  <a:close/>
                </a:path>
                <a:path w="7287259" h="3327400">
                  <a:moveTo>
                    <a:pt x="1381591" y="622300"/>
                  </a:moveTo>
                  <a:lnTo>
                    <a:pt x="1293377" y="622300"/>
                  </a:lnTo>
                  <a:lnTo>
                    <a:pt x="1299834" y="635000"/>
                  </a:lnTo>
                  <a:lnTo>
                    <a:pt x="1290777" y="635000"/>
                  </a:lnTo>
                  <a:lnTo>
                    <a:pt x="1301687" y="647700"/>
                  </a:lnTo>
                  <a:lnTo>
                    <a:pt x="1411747" y="647700"/>
                  </a:lnTo>
                  <a:lnTo>
                    <a:pt x="1390787" y="635000"/>
                  </a:lnTo>
                  <a:lnTo>
                    <a:pt x="1381591" y="622300"/>
                  </a:lnTo>
                  <a:close/>
                </a:path>
                <a:path w="7287259" h="3327400">
                  <a:moveTo>
                    <a:pt x="1431491" y="635000"/>
                  </a:moveTo>
                  <a:lnTo>
                    <a:pt x="1418337" y="635000"/>
                  </a:lnTo>
                  <a:lnTo>
                    <a:pt x="1426815" y="647700"/>
                  </a:lnTo>
                  <a:lnTo>
                    <a:pt x="1441325" y="647700"/>
                  </a:lnTo>
                  <a:lnTo>
                    <a:pt x="1440624" y="643942"/>
                  </a:lnTo>
                  <a:lnTo>
                    <a:pt x="1431491" y="635000"/>
                  </a:lnTo>
                  <a:close/>
                </a:path>
                <a:path w="7287259" h="3327400">
                  <a:moveTo>
                    <a:pt x="1441983" y="645272"/>
                  </a:moveTo>
                  <a:lnTo>
                    <a:pt x="1441325" y="647700"/>
                  </a:lnTo>
                  <a:lnTo>
                    <a:pt x="1444462" y="647700"/>
                  </a:lnTo>
                  <a:lnTo>
                    <a:pt x="1441983" y="645272"/>
                  </a:lnTo>
                  <a:close/>
                </a:path>
                <a:path w="7287259" h="3327400">
                  <a:moveTo>
                    <a:pt x="1444770" y="635000"/>
                  </a:moveTo>
                  <a:lnTo>
                    <a:pt x="1438956" y="635000"/>
                  </a:lnTo>
                  <a:lnTo>
                    <a:pt x="1440624" y="643942"/>
                  </a:lnTo>
                  <a:lnTo>
                    <a:pt x="1441983" y="645272"/>
                  </a:lnTo>
                  <a:lnTo>
                    <a:pt x="1444770" y="635000"/>
                  </a:lnTo>
                  <a:close/>
                </a:path>
                <a:path w="7287259" h="3327400">
                  <a:moveTo>
                    <a:pt x="1270184" y="609600"/>
                  </a:moveTo>
                  <a:lnTo>
                    <a:pt x="1236442" y="609600"/>
                  </a:lnTo>
                  <a:lnTo>
                    <a:pt x="1251149" y="622300"/>
                  </a:lnTo>
                  <a:lnTo>
                    <a:pt x="1267128" y="622300"/>
                  </a:lnTo>
                  <a:lnTo>
                    <a:pt x="1277432" y="635000"/>
                  </a:lnTo>
                  <a:lnTo>
                    <a:pt x="1282803" y="635000"/>
                  </a:lnTo>
                  <a:lnTo>
                    <a:pt x="1270184" y="609600"/>
                  </a:lnTo>
                  <a:close/>
                </a:path>
                <a:path w="7287259" h="3327400">
                  <a:moveTo>
                    <a:pt x="1342505" y="596900"/>
                  </a:moveTo>
                  <a:lnTo>
                    <a:pt x="1322118" y="596900"/>
                  </a:lnTo>
                  <a:lnTo>
                    <a:pt x="1311709" y="609600"/>
                  </a:lnTo>
                  <a:lnTo>
                    <a:pt x="1272763" y="609600"/>
                  </a:lnTo>
                  <a:lnTo>
                    <a:pt x="1282455" y="622300"/>
                  </a:lnTo>
                  <a:lnTo>
                    <a:pt x="1357774" y="622300"/>
                  </a:lnTo>
                  <a:lnTo>
                    <a:pt x="1347859" y="609600"/>
                  </a:lnTo>
                  <a:lnTo>
                    <a:pt x="1342505" y="596900"/>
                  </a:lnTo>
                  <a:close/>
                </a:path>
                <a:path w="7287259" h="3327400">
                  <a:moveTo>
                    <a:pt x="1361624" y="596900"/>
                  </a:moveTo>
                  <a:lnTo>
                    <a:pt x="1368879" y="609600"/>
                  </a:lnTo>
                  <a:lnTo>
                    <a:pt x="1357774" y="622300"/>
                  </a:lnTo>
                  <a:lnTo>
                    <a:pt x="1370284" y="622300"/>
                  </a:lnTo>
                  <a:lnTo>
                    <a:pt x="1373274" y="609600"/>
                  </a:lnTo>
                  <a:lnTo>
                    <a:pt x="1378527" y="609600"/>
                  </a:lnTo>
                  <a:lnTo>
                    <a:pt x="1361624" y="596900"/>
                  </a:lnTo>
                  <a:close/>
                </a:path>
                <a:path w="7287259" h="3327400">
                  <a:moveTo>
                    <a:pt x="1378527" y="609600"/>
                  </a:moveTo>
                  <a:lnTo>
                    <a:pt x="1373274" y="609600"/>
                  </a:lnTo>
                  <a:lnTo>
                    <a:pt x="1372759" y="622300"/>
                  </a:lnTo>
                  <a:lnTo>
                    <a:pt x="1398840" y="622300"/>
                  </a:lnTo>
                  <a:lnTo>
                    <a:pt x="1378527" y="609600"/>
                  </a:lnTo>
                  <a:close/>
                </a:path>
                <a:path w="7287259" h="3327400">
                  <a:moveTo>
                    <a:pt x="1236877" y="596900"/>
                  </a:moveTo>
                  <a:lnTo>
                    <a:pt x="1213238" y="596900"/>
                  </a:lnTo>
                  <a:lnTo>
                    <a:pt x="1229727" y="609600"/>
                  </a:lnTo>
                  <a:lnTo>
                    <a:pt x="1236877" y="596900"/>
                  </a:lnTo>
                  <a:close/>
                </a:path>
                <a:path w="7287259" h="3327400">
                  <a:moveTo>
                    <a:pt x="1317603" y="596900"/>
                  </a:moveTo>
                  <a:lnTo>
                    <a:pt x="1236877" y="596900"/>
                  </a:lnTo>
                  <a:lnTo>
                    <a:pt x="1235400" y="609600"/>
                  </a:lnTo>
                  <a:lnTo>
                    <a:pt x="1310141" y="609600"/>
                  </a:lnTo>
                  <a:lnTo>
                    <a:pt x="1317603" y="596900"/>
                  </a:lnTo>
                  <a:close/>
                </a:path>
                <a:path w="7287259" h="3327400">
                  <a:moveTo>
                    <a:pt x="1322118" y="596900"/>
                  </a:moveTo>
                  <a:lnTo>
                    <a:pt x="1317603" y="596900"/>
                  </a:lnTo>
                  <a:lnTo>
                    <a:pt x="1310141" y="609600"/>
                  </a:lnTo>
                  <a:lnTo>
                    <a:pt x="1311709" y="609600"/>
                  </a:lnTo>
                  <a:lnTo>
                    <a:pt x="1322118" y="596900"/>
                  </a:lnTo>
                  <a:close/>
                </a:path>
                <a:path w="7287259" h="3327400">
                  <a:moveTo>
                    <a:pt x="1209571" y="584200"/>
                  </a:moveTo>
                  <a:lnTo>
                    <a:pt x="1192155" y="584200"/>
                  </a:lnTo>
                  <a:lnTo>
                    <a:pt x="1200358" y="596900"/>
                  </a:lnTo>
                  <a:lnTo>
                    <a:pt x="1218621" y="596900"/>
                  </a:lnTo>
                  <a:lnTo>
                    <a:pt x="1209571" y="584200"/>
                  </a:lnTo>
                  <a:close/>
                </a:path>
                <a:path w="7287259" h="3327400">
                  <a:moveTo>
                    <a:pt x="1284317" y="584200"/>
                  </a:moveTo>
                  <a:lnTo>
                    <a:pt x="1228369" y="584200"/>
                  </a:lnTo>
                  <a:lnTo>
                    <a:pt x="1227500" y="596900"/>
                  </a:lnTo>
                  <a:lnTo>
                    <a:pt x="1288802" y="596900"/>
                  </a:lnTo>
                  <a:lnTo>
                    <a:pt x="1284317" y="584200"/>
                  </a:lnTo>
                  <a:close/>
                </a:path>
                <a:path w="7287259" h="3327400">
                  <a:moveTo>
                    <a:pt x="1303417" y="584200"/>
                  </a:moveTo>
                  <a:lnTo>
                    <a:pt x="1297265" y="584200"/>
                  </a:lnTo>
                  <a:lnTo>
                    <a:pt x="1288802" y="596900"/>
                  </a:lnTo>
                  <a:lnTo>
                    <a:pt x="1315377" y="596900"/>
                  </a:lnTo>
                  <a:lnTo>
                    <a:pt x="1303417" y="584200"/>
                  </a:lnTo>
                  <a:close/>
                </a:path>
                <a:path w="7287259" h="3327400">
                  <a:moveTo>
                    <a:pt x="1317293" y="585019"/>
                  </a:moveTo>
                  <a:lnTo>
                    <a:pt x="1315377" y="596900"/>
                  </a:lnTo>
                  <a:lnTo>
                    <a:pt x="1321539" y="596900"/>
                  </a:lnTo>
                  <a:lnTo>
                    <a:pt x="1317293" y="585019"/>
                  </a:lnTo>
                  <a:close/>
                </a:path>
                <a:path w="7287259" h="3327400">
                  <a:moveTo>
                    <a:pt x="1317425" y="584200"/>
                  </a:moveTo>
                  <a:lnTo>
                    <a:pt x="1317000" y="584200"/>
                  </a:lnTo>
                  <a:lnTo>
                    <a:pt x="1317293" y="585019"/>
                  </a:lnTo>
                  <a:lnTo>
                    <a:pt x="1317425" y="584200"/>
                  </a:lnTo>
                  <a:close/>
                </a:path>
                <a:path w="7287259" h="3327400">
                  <a:moveTo>
                    <a:pt x="1181036" y="571500"/>
                  </a:moveTo>
                  <a:lnTo>
                    <a:pt x="1158318" y="571500"/>
                  </a:lnTo>
                  <a:lnTo>
                    <a:pt x="1164846" y="584200"/>
                  </a:lnTo>
                  <a:lnTo>
                    <a:pt x="1179617" y="584200"/>
                  </a:lnTo>
                  <a:lnTo>
                    <a:pt x="1181036" y="571500"/>
                  </a:lnTo>
                  <a:close/>
                </a:path>
                <a:path w="7287259" h="3327400">
                  <a:moveTo>
                    <a:pt x="1208800" y="571500"/>
                  </a:moveTo>
                  <a:lnTo>
                    <a:pt x="1181036" y="571500"/>
                  </a:lnTo>
                  <a:lnTo>
                    <a:pt x="1179617" y="584200"/>
                  </a:lnTo>
                  <a:lnTo>
                    <a:pt x="1208187" y="584200"/>
                  </a:lnTo>
                  <a:lnTo>
                    <a:pt x="1208800" y="571500"/>
                  </a:lnTo>
                  <a:close/>
                </a:path>
                <a:path w="7287259" h="3327400">
                  <a:moveTo>
                    <a:pt x="1280648" y="558800"/>
                  </a:moveTo>
                  <a:lnTo>
                    <a:pt x="1272129" y="558800"/>
                  </a:lnTo>
                  <a:lnTo>
                    <a:pt x="1275942" y="571500"/>
                  </a:lnTo>
                  <a:lnTo>
                    <a:pt x="1214731" y="571500"/>
                  </a:lnTo>
                  <a:lnTo>
                    <a:pt x="1222436" y="584200"/>
                  </a:lnTo>
                  <a:lnTo>
                    <a:pt x="1273188" y="584200"/>
                  </a:lnTo>
                  <a:lnTo>
                    <a:pt x="1283206" y="571500"/>
                  </a:lnTo>
                  <a:lnTo>
                    <a:pt x="1280648" y="558800"/>
                  </a:lnTo>
                  <a:close/>
                </a:path>
                <a:path w="7287259" h="3327400">
                  <a:moveTo>
                    <a:pt x="1288788" y="571500"/>
                  </a:moveTo>
                  <a:lnTo>
                    <a:pt x="1285638" y="571500"/>
                  </a:lnTo>
                  <a:lnTo>
                    <a:pt x="1293892" y="584200"/>
                  </a:lnTo>
                  <a:lnTo>
                    <a:pt x="1288788" y="571500"/>
                  </a:lnTo>
                  <a:close/>
                </a:path>
                <a:path w="7287259" h="3327400">
                  <a:moveTo>
                    <a:pt x="1304596" y="571500"/>
                  </a:moveTo>
                  <a:lnTo>
                    <a:pt x="1297742" y="571500"/>
                  </a:lnTo>
                  <a:lnTo>
                    <a:pt x="1302732" y="584200"/>
                  </a:lnTo>
                  <a:lnTo>
                    <a:pt x="1310518" y="584200"/>
                  </a:lnTo>
                  <a:lnTo>
                    <a:pt x="1304596" y="571500"/>
                  </a:lnTo>
                  <a:close/>
                </a:path>
                <a:path w="7287259" h="3327400">
                  <a:moveTo>
                    <a:pt x="1223494" y="546100"/>
                  </a:moveTo>
                  <a:lnTo>
                    <a:pt x="1137374" y="546100"/>
                  </a:lnTo>
                  <a:lnTo>
                    <a:pt x="1138398" y="558800"/>
                  </a:lnTo>
                  <a:lnTo>
                    <a:pt x="1141397" y="571500"/>
                  </a:lnTo>
                  <a:lnTo>
                    <a:pt x="1248762" y="571500"/>
                  </a:lnTo>
                  <a:lnTo>
                    <a:pt x="1257059" y="558800"/>
                  </a:lnTo>
                  <a:lnTo>
                    <a:pt x="1234230" y="558800"/>
                  </a:lnTo>
                  <a:lnTo>
                    <a:pt x="1223494" y="546100"/>
                  </a:lnTo>
                  <a:close/>
                </a:path>
                <a:path w="7287259" h="3327400">
                  <a:moveTo>
                    <a:pt x="1272129" y="558800"/>
                  </a:moveTo>
                  <a:lnTo>
                    <a:pt x="1257059" y="558800"/>
                  </a:lnTo>
                  <a:lnTo>
                    <a:pt x="1261129" y="571500"/>
                  </a:lnTo>
                  <a:lnTo>
                    <a:pt x="1268463" y="571500"/>
                  </a:lnTo>
                  <a:lnTo>
                    <a:pt x="1272129" y="558800"/>
                  </a:lnTo>
                  <a:close/>
                </a:path>
                <a:path w="7287259" h="3327400">
                  <a:moveTo>
                    <a:pt x="1137374" y="546100"/>
                  </a:moveTo>
                  <a:lnTo>
                    <a:pt x="1114287" y="546100"/>
                  </a:lnTo>
                  <a:lnTo>
                    <a:pt x="1110972" y="558800"/>
                  </a:lnTo>
                  <a:lnTo>
                    <a:pt x="1126380" y="558800"/>
                  </a:lnTo>
                  <a:lnTo>
                    <a:pt x="1137374" y="546100"/>
                  </a:lnTo>
                  <a:close/>
                </a:path>
                <a:path w="7287259" h="3327400">
                  <a:moveTo>
                    <a:pt x="1232518" y="551701"/>
                  </a:moveTo>
                  <a:lnTo>
                    <a:pt x="1236017" y="558800"/>
                  </a:lnTo>
                  <a:lnTo>
                    <a:pt x="1238445" y="558800"/>
                  </a:lnTo>
                  <a:lnTo>
                    <a:pt x="1232518" y="551701"/>
                  </a:lnTo>
                  <a:close/>
                </a:path>
                <a:path w="7287259" h="3327400">
                  <a:moveTo>
                    <a:pt x="1229757" y="546100"/>
                  </a:moveTo>
                  <a:lnTo>
                    <a:pt x="1227842" y="546100"/>
                  </a:lnTo>
                  <a:lnTo>
                    <a:pt x="1232518" y="551701"/>
                  </a:lnTo>
                  <a:lnTo>
                    <a:pt x="1229757" y="546100"/>
                  </a:lnTo>
                  <a:close/>
                </a:path>
                <a:path w="7287259" h="3327400">
                  <a:moveTo>
                    <a:pt x="1062449" y="487719"/>
                  </a:moveTo>
                  <a:lnTo>
                    <a:pt x="1054536" y="495300"/>
                  </a:lnTo>
                  <a:lnTo>
                    <a:pt x="1049205" y="508000"/>
                  </a:lnTo>
                  <a:lnTo>
                    <a:pt x="1050806" y="520700"/>
                  </a:lnTo>
                  <a:lnTo>
                    <a:pt x="1049907" y="533400"/>
                  </a:lnTo>
                  <a:lnTo>
                    <a:pt x="1089945" y="533400"/>
                  </a:lnTo>
                  <a:lnTo>
                    <a:pt x="1080702" y="546100"/>
                  </a:lnTo>
                  <a:lnTo>
                    <a:pt x="1189107" y="546100"/>
                  </a:lnTo>
                  <a:lnTo>
                    <a:pt x="1175866" y="533400"/>
                  </a:lnTo>
                  <a:lnTo>
                    <a:pt x="1177016" y="520700"/>
                  </a:lnTo>
                  <a:lnTo>
                    <a:pt x="1131924" y="520700"/>
                  </a:lnTo>
                  <a:lnTo>
                    <a:pt x="1139518" y="508000"/>
                  </a:lnTo>
                  <a:lnTo>
                    <a:pt x="1059015" y="508000"/>
                  </a:lnTo>
                  <a:lnTo>
                    <a:pt x="1058123" y="495300"/>
                  </a:lnTo>
                  <a:lnTo>
                    <a:pt x="1061267" y="495300"/>
                  </a:lnTo>
                  <a:lnTo>
                    <a:pt x="1062449" y="487719"/>
                  </a:lnTo>
                  <a:close/>
                </a:path>
                <a:path w="7287259" h="3327400">
                  <a:moveTo>
                    <a:pt x="1214180" y="533400"/>
                  </a:moveTo>
                  <a:lnTo>
                    <a:pt x="1207521" y="533400"/>
                  </a:lnTo>
                  <a:lnTo>
                    <a:pt x="1203929" y="546100"/>
                  </a:lnTo>
                  <a:lnTo>
                    <a:pt x="1218884" y="546100"/>
                  </a:lnTo>
                  <a:lnTo>
                    <a:pt x="1214180" y="533400"/>
                  </a:lnTo>
                  <a:close/>
                </a:path>
                <a:path w="7287259" h="3327400">
                  <a:moveTo>
                    <a:pt x="1054536" y="495300"/>
                  </a:moveTo>
                  <a:lnTo>
                    <a:pt x="1016726" y="495300"/>
                  </a:lnTo>
                  <a:lnTo>
                    <a:pt x="1020851" y="508000"/>
                  </a:lnTo>
                  <a:lnTo>
                    <a:pt x="1025750" y="520700"/>
                  </a:lnTo>
                  <a:lnTo>
                    <a:pt x="1037159" y="508000"/>
                  </a:lnTo>
                  <a:lnTo>
                    <a:pt x="1049205" y="508000"/>
                  </a:lnTo>
                  <a:lnTo>
                    <a:pt x="1054536" y="495300"/>
                  </a:lnTo>
                  <a:close/>
                </a:path>
                <a:path w="7287259" h="3327400">
                  <a:moveTo>
                    <a:pt x="1147262" y="509202"/>
                  </a:moveTo>
                  <a:lnTo>
                    <a:pt x="1140117" y="520700"/>
                  </a:lnTo>
                  <a:lnTo>
                    <a:pt x="1160405" y="520700"/>
                  </a:lnTo>
                  <a:lnTo>
                    <a:pt x="1147262" y="509202"/>
                  </a:lnTo>
                  <a:close/>
                </a:path>
                <a:path w="7287259" h="3327400">
                  <a:moveTo>
                    <a:pt x="1169208" y="508000"/>
                  </a:moveTo>
                  <a:lnTo>
                    <a:pt x="1162434" y="508000"/>
                  </a:lnTo>
                  <a:lnTo>
                    <a:pt x="1168250" y="520700"/>
                  </a:lnTo>
                  <a:lnTo>
                    <a:pt x="1175502" y="520700"/>
                  </a:lnTo>
                  <a:lnTo>
                    <a:pt x="1169208" y="508000"/>
                  </a:lnTo>
                  <a:close/>
                </a:path>
                <a:path w="7287259" h="3327400">
                  <a:moveTo>
                    <a:pt x="1148010" y="508000"/>
                  </a:moveTo>
                  <a:lnTo>
                    <a:pt x="1145888" y="508000"/>
                  </a:lnTo>
                  <a:lnTo>
                    <a:pt x="1147262" y="509202"/>
                  </a:lnTo>
                  <a:lnTo>
                    <a:pt x="1148010" y="508000"/>
                  </a:lnTo>
                  <a:close/>
                </a:path>
                <a:path w="7287259" h="3327400">
                  <a:moveTo>
                    <a:pt x="1063248" y="482600"/>
                  </a:moveTo>
                  <a:lnTo>
                    <a:pt x="987385" y="482600"/>
                  </a:lnTo>
                  <a:lnTo>
                    <a:pt x="989709" y="495300"/>
                  </a:lnTo>
                  <a:lnTo>
                    <a:pt x="993755" y="508000"/>
                  </a:lnTo>
                  <a:lnTo>
                    <a:pt x="1007639" y="495300"/>
                  </a:lnTo>
                  <a:lnTo>
                    <a:pt x="1054536" y="495300"/>
                  </a:lnTo>
                  <a:lnTo>
                    <a:pt x="1062449" y="487719"/>
                  </a:lnTo>
                  <a:lnTo>
                    <a:pt x="1063248" y="482600"/>
                  </a:lnTo>
                  <a:close/>
                </a:path>
                <a:path w="7287259" h="3327400">
                  <a:moveTo>
                    <a:pt x="1089846" y="495300"/>
                  </a:moveTo>
                  <a:lnTo>
                    <a:pt x="1058123" y="495300"/>
                  </a:lnTo>
                  <a:lnTo>
                    <a:pt x="1059015" y="508000"/>
                  </a:lnTo>
                  <a:lnTo>
                    <a:pt x="1104596" y="508000"/>
                  </a:lnTo>
                  <a:lnTo>
                    <a:pt x="1089846" y="495300"/>
                  </a:lnTo>
                  <a:close/>
                </a:path>
                <a:path w="7287259" h="3327400">
                  <a:moveTo>
                    <a:pt x="1124504" y="505826"/>
                  </a:moveTo>
                  <a:lnTo>
                    <a:pt x="1122484" y="508000"/>
                  </a:lnTo>
                  <a:lnTo>
                    <a:pt x="1127440" y="508000"/>
                  </a:lnTo>
                  <a:lnTo>
                    <a:pt x="1124504" y="505826"/>
                  </a:lnTo>
                  <a:close/>
                </a:path>
                <a:path w="7287259" h="3327400">
                  <a:moveTo>
                    <a:pt x="1134286" y="495300"/>
                  </a:moveTo>
                  <a:lnTo>
                    <a:pt x="1128591" y="501428"/>
                  </a:lnTo>
                  <a:lnTo>
                    <a:pt x="1137510" y="508000"/>
                  </a:lnTo>
                  <a:lnTo>
                    <a:pt x="1145888" y="508000"/>
                  </a:lnTo>
                  <a:lnTo>
                    <a:pt x="1134286" y="495300"/>
                  </a:lnTo>
                  <a:close/>
                </a:path>
                <a:path w="7287259" h="3327400">
                  <a:moveTo>
                    <a:pt x="1120274" y="495300"/>
                  </a:moveTo>
                  <a:lnTo>
                    <a:pt x="1110288" y="495300"/>
                  </a:lnTo>
                  <a:lnTo>
                    <a:pt x="1124504" y="505826"/>
                  </a:lnTo>
                  <a:lnTo>
                    <a:pt x="1128591" y="501428"/>
                  </a:lnTo>
                  <a:lnTo>
                    <a:pt x="1120274" y="495300"/>
                  </a:lnTo>
                  <a:close/>
                </a:path>
                <a:path w="7287259" h="3327400">
                  <a:moveTo>
                    <a:pt x="997249" y="457200"/>
                  </a:moveTo>
                  <a:lnTo>
                    <a:pt x="935111" y="457200"/>
                  </a:lnTo>
                  <a:lnTo>
                    <a:pt x="939410" y="469900"/>
                  </a:lnTo>
                  <a:lnTo>
                    <a:pt x="947275" y="482600"/>
                  </a:lnTo>
                  <a:lnTo>
                    <a:pt x="960757" y="482600"/>
                  </a:lnTo>
                  <a:lnTo>
                    <a:pt x="967593" y="495300"/>
                  </a:lnTo>
                  <a:lnTo>
                    <a:pt x="973621" y="495300"/>
                  </a:lnTo>
                  <a:lnTo>
                    <a:pt x="969749" y="482600"/>
                  </a:lnTo>
                  <a:lnTo>
                    <a:pt x="967917" y="469900"/>
                  </a:lnTo>
                  <a:lnTo>
                    <a:pt x="1002613" y="469900"/>
                  </a:lnTo>
                  <a:lnTo>
                    <a:pt x="997249" y="457200"/>
                  </a:lnTo>
                  <a:close/>
                </a:path>
                <a:path w="7287259" h="3327400">
                  <a:moveTo>
                    <a:pt x="1050826" y="469533"/>
                  </a:moveTo>
                  <a:lnTo>
                    <a:pt x="1050868" y="469900"/>
                  </a:lnTo>
                  <a:lnTo>
                    <a:pt x="967917" y="469900"/>
                  </a:lnTo>
                  <a:lnTo>
                    <a:pt x="973828" y="482600"/>
                  </a:lnTo>
                  <a:lnTo>
                    <a:pt x="973621" y="495300"/>
                  </a:lnTo>
                  <a:lnTo>
                    <a:pt x="978670" y="495300"/>
                  </a:lnTo>
                  <a:lnTo>
                    <a:pt x="987385" y="482600"/>
                  </a:lnTo>
                  <a:lnTo>
                    <a:pt x="1063248" y="482600"/>
                  </a:lnTo>
                  <a:lnTo>
                    <a:pt x="1051889" y="469900"/>
                  </a:lnTo>
                  <a:lnTo>
                    <a:pt x="1050826" y="469533"/>
                  </a:lnTo>
                  <a:close/>
                </a:path>
                <a:path w="7287259" h="3327400">
                  <a:moveTo>
                    <a:pt x="1106512" y="482600"/>
                  </a:moveTo>
                  <a:lnTo>
                    <a:pt x="1067794" y="482600"/>
                  </a:lnTo>
                  <a:lnTo>
                    <a:pt x="1062449" y="487719"/>
                  </a:lnTo>
                  <a:lnTo>
                    <a:pt x="1061267" y="495300"/>
                  </a:lnTo>
                  <a:lnTo>
                    <a:pt x="1095325" y="495300"/>
                  </a:lnTo>
                  <a:lnTo>
                    <a:pt x="1106512" y="482600"/>
                  </a:lnTo>
                  <a:close/>
                </a:path>
                <a:path w="7287259" h="3327400">
                  <a:moveTo>
                    <a:pt x="1065772" y="469900"/>
                  </a:moveTo>
                  <a:lnTo>
                    <a:pt x="1067412" y="482600"/>
                  </a:lnTo>
                  <a:lnTo>
                    <a:pt x="1070947" y="482600"/>
                  </a:lnTo>
                  <a:lnTo>
                    <a:pt x="1065772" y="469900"/>
                  </a:lnTo>
                  <a:close/>
                </a:path>
                <a:path w="7287259" h="3327400">
                  <a:moveTo>
                    <a:pt x="938125" y="444500"/>
                  </a:moveTo>
                  <a:lnTo>
                    <a:pt x="894801" y="444500"/>
                  </a:lnTo>
                  <a:lnTo>
                    <a:pt x="907086" y="469900"/>
                  </a:lnTo>
                  <a:lnTo>
                    <a:pt x="917436" y="469900"/>
                  </a:lnTo>
                  <a:lnTo>
                    <a:pt x="926311" y="457200"/>
                  </a:lnTo>
                  <a:lnTo>
                    <a:pt x="950039" y="457200"/>
                  </a:lnTo>
                  <a:lnTo>
                    <a:pt x="938125" y="444500"/>
                  </a:lnTo>
                  <a:close/>
                </a:path>
                <a:path w="7287259" h="3327400">
                  <a:moveTo>
                    <a:pt x="1015011" y="457200"/>
                  </a:moveTo>
                  <a:lnTo>
                    <a:pt x="998802" y="457200"/>
                  </a:lnTo>
                  <a:lnTo>
                    <a:pt x="1006071" y="469900"/>
                  </a:lnTo>
                  <a:lnTo>
                    <a:pt x="1050868" y="469900"/>
                  </a:lnTo>
                  <a:lnTo>
                    <a:pt x="1050733" y="469501"/>
                  </a:lnTo>
                  <a:lnTo>
                    <a:pt x="1015011" y="457200"/>
                  </a:lnTo>
                  <a:close/>
                </a:path>
                <a:path w="7287259" h="3327400">
                  <a:moveTo>
                    <a:pt x="1049411" y="457200"/>
                  </a:moveTo>
                  <a:lnTo>
                    <a:pt x="1046565" y="457200"/>
                  </a:lnTo>
                  <a:lnTo>
                    <a:pt x="1050733" y="469501"/>
                  </a:lnTo>
                  <a:lnTo>
                    <a:pt x="1049411" y="457200"/>
                  </a:lnTo>
                  <a:close/>
                </a:path>
                <a:path w="7287259" h="3327400">
                  <a:moveTo>
                    <a:pt x="989173" y="444500"/>
                  </a:moveTo>
                  <a:lnTo>
                    <a:pt x="949307" y="444500"/>
                  </a:lnTo>
                  <a:lnTo>
                    <a:pt x="966447" y="457200"/>
                  </a:lnTo>
                  <a:lnTo>
                    <a:pt x="1005578" y="457200"/>
                  </a:lnTo>
                  <a:lnTo>
                    <a:pt x="989173" y="444500"/>
                  </a:lnTo>
                  <a:close/>
                </a:path>
                <a:path w="7287259" h="3327400">
                  <a:moveTo>
                    <a:pt x="1021259" y="445718"/>
                  </a:moveTo>
                  <a:lnTo>
                    <a:pt x="1014671" y="457200"/>
                  </a:lnTo>
                  <a:lnTo>
                    <a:pt x="1021854" y="457200"/>
                  </a:lnTo>
                  <a:lnTo>
                    <a:pt x="1021259" y="445718"/>
                  </a:lnTo>
                  <a:close/>
                </a:path>
                <a:path w="7287259" h="3327400">
                  <a:moveTo>
                    <a:pt x="1021958" y="444500"/>
                  </a:moveTo>
                  <a:lnTo>
                    <a:pt x="1021196" y="444500"/>
                  </a:lnTo>
                  <a:lnTo>
                    <a:pt x="1021259" y="445718"/>
                  </a:lnTo>
                  <a:lnTo>
                    <a:pt x="1021958" y="444500"/>
                  </a:lnTo>
                  <a:close/>
                </a:path>
                <a:path w="7287259" h="3327400">
                  <a:moveTo>
                    <a:pt x="978659" y="431800"/>
                  </a:moveTo>
                  <a:lnTo>
                    <a:pt x="854303" y="431800"/>
                  </a:lnTo>
                  <a:lnTo>
                    <a:pt x="856681" y="444500"/>
                  </a:lnTo>
                  <a:lnTo>
                    <a:pt x="989447" y="444500"/>
                  </a:lnTo>
                  <a:lnTo>
                    <a:pt x="978659" y="431800"/>
                  </a:lnTo>
                  <a:close/>
                </a:path>
                <a:path w="7287259" h="3327400">
                  <a:moveTo>
                    <a:pt x="838484" y="419100"/>
                  </a:moveTo>
                  <a:lnTo>
                    <a:pt x="825421" y="419100"/>
                  </a:lnTo>
                  <a:lnTo>
                    <a:pt x="826007" y="431800"/>
                  </a:lnTo>
                  <a:lnTo>
                    <a:pt x="838484" y="419100"/>
                  </a:lnTo>
                  <a:close/>
                </a:path>
                <a:path w="7287259" h="3327400">
                  <a:moveTo>
                    <a:pt x="946868" y="419100"/>
                  </a:moveTo>
                  <a:lnTo>
                    <a:pt x="838484" y="419100"/>
                  </a:lnTo>
                  <a:lnTo>
                    <a:pt x="840768" y="431800"/>
                  </a:lnTo>
                  <a:lnTo>
                    <a:pt x="941703" y="431800"/>
                  </a:lnTo>
                  <a:lnTo>
                    <a:pt x="946868" y="419100"/>
                  </a:lnTo>
                  <a:close/>
                </a:path>
                <a:path w="7287259" h="3327400">
                  <a:moveTo>
                    <a:pt x="959368" y="419100"/>
                  </a:moveTo>
                  <a:lnTo>
                    <a:pt x="953517" y="419100"/>
                  </a:lnTo>
                  <a:lnTo>
                    <a:pt x="949837" y="431800"/>
                  </a:lnTo>
                  <a:lnTo>
                    <a:pt x="951700" y="431800"/>
                  </a:lnTo>
                  <a:lnTo>
                    <a:pt x="959368" y="419100"/>
                  </a:lnTo>
                  <a:close/>
                </a:path>
                <a:path w="7287259" h="3327400">
                  <a:moveTo>
                    <a:pt x="911791" y="406400"/>
                  </a:moveTo>
                  <a:lnTo>
                    <a:pt x="785587" y="406400"/>
                  </a:lnTo>
                  <a:lnTo>
                    <a:pt x="810403" y="419100"/>
                  </a:lnTo>
                  <a:lnTo>
                    <a:pt x="917806" y="419100"/>
                  </a:lnTo>
                  <a:lnTo>
                    <a:pt x="911791" y="406400"/>
                  </a:lnTo>
                  <a:close/>
                </a:path>
                <a:path w="7287259" h="3327400">
                  <a:moveTo>
                    <a:pt x="925722" y="406400"/>
                  </a:moveTo>
                  <a:lnTo>
                    <a:pt x="919866" y="406400"/>
                  </a:lnTo>
                  <a:lnTo>
                    <a:pt x="925413" y="419100"/>
                  </a:lnTo>
                  <a:lnTo>
                    <a:pt x="931115" y="419100"/>
                  </a:lnTo>
                  <a:lnTo>
                    <a:pt x="925722" y="406400"/>
                  </a:lnTo>
                  <a:close/>
                </a:path>
                <a:path w="7287259" h="3327400">
                  <a:moveTo>
                    <a:pt x="867791" y="381000"/>
                  </a:moveTo>
                  <a:lnTo>
                    <a:pt x="745765" y="381000"/>
                  </a:lnTo>
                  <a:lnTo>
                    <a:pt x="774027" y="406400"/>
                  </a:lnTo>
                  <a:lnTo>
                    <a:pt x="772807" y="393700"/>
                  </a:lnTo>
                  <a:lnTo>
                    <a:pt x="873965" y="393700"/>
                  </a:lnTo>
                  <a:lnTo>
                    <a:pt x="867791" y="381000"/>
                  </a:lnTo>
                  <a:close/>
                </a:path>
                <a:path w="7287259" h="3327400">
                  <a:moveTo>
                    <a:pt x="793432" y="393700"/>
                  </a:moveTo>
                  <a:lnTo>
                    <a:pt x="776197" y="393700"/>
                  </a:lnTo>
                  <a:lnTo>
                    <a:pt x="786502" y="406400"/>
                  </a:lnTo>
                  <a:lnTo>
                    <a:pt x="800898" y="406400"/>
                  </a:lnTo>
                  <a:lnTo>
                    <a:pt x="793432" y="393700"/>
                  </a:lnTo>
                  <a:close/>
                </a:path>
                <a:path w="7287259" h="3327400">
                  <a:moveTo>
                    <a:pt x="820414" y="393700"/>
                  </a:moveTo>
                  <a:lnTo>
                    <a:pt x="798872" y="393700"/>
                  </a:lnTo>
                  <a:lnTo>
                    <a:pt x="800898" y="406400"/>
                  </a:lnTo>
                  <a:lnTo>
                    <a:pt x="824609" y="406400"/>
                  </a:lnTo>
                  <a:lnTo>
                    <a:pt x="820414" y="393700"/>
                  </a:lnTo>
                  <a:close/>
                </a:path>
                <a:path w="7287259" h="3327400">
                  <a:moveTo>
                    <a:pt x="874013" y="393700"/>
                  </a:moveTo>
                  <a:lnTo>
                    <a:pt x="820414" y="393700"/>
                  </a:lnTo>
                  <a:lnTo>
                    <a:pt x="829398" y="406400"/>
                  </a:lnTo>
                  <a:lnTo>
                    <a:pt x="887430" y="406400"/>
                  </a:lnTo>
                  <a:lnTo>
                    <a:pt x="874013" y="393700"/>
                  </a:lnTo>
                  <a:close/>
                </a:path>
                <a:path w="7287259" h="3327400">
                  <a:moveTo>
                    <a:pt x="896566" y="393700"/>
                  </a:moveTo>
                  <a:lnTo>
                    <a:pt x="894230" y="406400"/>
                  </a:lnTo>
                  <a:lnTo>
                    <a:pt x="896594" y="406400"/>
                  </a:lnTo>
                  <a:lnTo>
                    <a:pt x="896566" y="393700"/>
                  </a:lnTo>
                  <a:close/>
                </a:path>
                <a:path w="7287259" h="3327400">
                  <a:moveTo>
                    <a:pt x="901003" y="393700"/>
                  </a:moveTo>
                  <a:lnTo>
                    <a:pt x="903872" y="406400"/>
                  </a:lnTo>
                  <a:lnTo>
                    <a:pt x="906726" y="406400"/>
                  </a:lnTo>
                  <a:lnTo>
                    <a:pt x="901003" y="393700"/>
                  </a:lnTo>
                  <a:close/>
                </a:path>
                <a:path w="7287259" h="3327400">
                  <a:moveTo>
                    <a:pt x="730497" y="368300"/>
                  </a:moveTo>
                  <a:lnTo>
                    <a:pt x="720855" y="368300"/>
                  </a:lnTo>
                  <a:lnTo>
                    <a:pt x="726151" y="381000"/>
                  </a:lnTo>
                  <a:lnTo>
                    <a:pt x="729188" y="381000"/>
                  </a:lnTo>
                  <a:lnTo>
                    <a:pt x="730497" y="368300"/>
                  </a:lnTo>
                  <a:close/>
                </a:path>
                <a:path w="7287259" h="3327400">
                  <a:moveTo>
                    <a:pt x="811446" y="368300"/>
                  </a:moveTo>
                  <a:lnTo>
                    <a:pt x="730497" y="368300"/>
                  </a:lnTo>
                  <a:lnTo>
                    <a:pt x="734174" y="381000"/>
                  </a:lnTo>
                  <a:lnTo>
                    <a:pt x="811686" y="381000"/>
                  </a:lnTo>
                  <a:lnTo>
                    <a:pt x="812572" y="379712"/>
                  </a:lnTo>
                  <a:lnTo>
                    <a:pt x="811446" y="368300"/>
                  </a:lnTo>
                  <a:close/>
                </a:path>
                <a:path w="7287259" h="3327400">
                  <a:moveTo>
                    <a:pt x="820425" y="368300"/>
                  </a:moveTo>
                  <a:lnTo>
                    <a:pt x="812572" y="379712"/>
                  </a:lnTo>
                  <a:lnTo>
                    <a:pt x="812699" y="381000"/>
                  </a:lnTo>
                  <a:lnTo>
                    <a:pt x="821329" y="381000"/>
                  </a:lnTo>
                  <a:lnTo>
                    <a:pt x="820425" y="368300"/>
                  </a:lnTo>
                  <a:close/>
                </a:path>
                <a:path w="7287259" h="3327400">
                  <a:moveTo>
                    <a:pt x="826514" y="368300"/>
                  </a:moveTo>
                  <a:lnTo>
                    <a:pt x="822460" y="368300"/>
                  </a:lnTo>
                  <a:lnTo>
                    <a:pt x="827214" y="381000"/>
                  </a:lnTo>
                  <a:lnTo>
                    <a:pt x="831617" y="381000"/>
                  </a:lnTo>
                  <a:lnTo>
                    <a:pt x="826514" y="368300"/>
                  </a:lnTo>
                  <a:close/>
                </a:path>
                <a:path w="7287259" h="3327400">
                  <a:moveTo>
                    <a:pt x="841892" y="368300"/>
                  </a:moveTo>
                  <a:lnTo>
                    <a:pt x="829590" y="368300"/>
                  </a:lnTo>
                  <a:lnTo>
                    <a:pt x="838266" y="381000"/>
                  </a:lnTo>
                  <a:lnTo>
                    <a:pt x="848503" y="381000"/>
                  </a:lnTo>
                  <a:lnTo>
                    <a:pt x="841892" y="368300"/>
                  </a:lnTo>
                  <a:close/>
                </a:path>
                <a:path w="7287259" h="3327400">
                  <a:moveTo>
                    <a:pt x="704330" y="355600"/>
                  </a:moveTo>
                  <a:lnTo>
                    <a:pt x="676669" y="355600"/>
                  </a:lnTo>
                  <a:lnTo>
                    <a:pt x="683407" y="368300"/>
                  </a:lnTo>
                  <a:lnTo>
                    <a:pt x="699687" y="368300"/>
                  </a:lnTo>
                  <a:lnTo>
                    <a:pt x="704330" y="355600"/>
                  </a:lnTo>
                  <a:close/>
                </a:path>
                <a:path w="7287259" h="3327400">
                  <a:moveTo>
                    <a:pt x="816555" y="355600"/>
                  </a:moveTo>
                  <a:lnTo>
                    <a:pt x="704330" y="355600"/>
                  </a:lnTo>
                  <a:lnTo>
                    <a:pt x="712484" y="368300"/>
                  </a:lnTo>
                  <a:lnTo>
                    <a:pt x="816989" y="368300"/>
                  </a:lnTo>
                  <a:lnTo>
                    <a:pt x="816555" y="355600"/>
                  </a:lnTo>
                  <a:close/>
                </a:path>
                <a:path w="7287259" h="3327400">
                  <a:moveTo>
                    <a:pt x="760424" y="342900"/>
                  </a:moveTo>
                  <a:lnTo>
                    <a:pt x="656226" y="342900"/>
                  </a:lnTo>
                  <a:lnTo>
                    <a:pt x="658969" y="355600"/>
                  </a:lnTo>
                  <a:lnTo>
                    <a:pt x="777240" y="355600"/>
                  </a:lnTo>
                  <a:lnTo>
                    <a:pt x="776376" y="352943"/>
                  </a:lnTo>
                  <a:lnTo>
                    <a:pt x="760424" y="342900"/>
                  </a:lnTo>
                  <a:close/>
                </a:path>
                <a:path w="7287259" h="3327400">
                  <a:moveTo>
                    <a:pt x="777374" y="353571"/>
                  </a:moveTo>
                  <a:lnTo>
                    <a:pt x="777240" y="355600"/>
                  </a:lnTo>
                  <a:lnTo>
                    <a:pt x="780596" y="355600"/>
                  </a:lnTo>
                  <a:lnTo>
                    <a:pt x="777374" y="353571"/>
                  </a:lnTo>
                  <a:close/>
                </a:path>
                <a:path w="7287259" h="3327400">
                  <a:moveTo>
                    <a:pt x="790694" y="342900"/>
                  </a:moveTo>
                  <a:lnTo>
                    <a:pt x="787894" y="342900"/>
                  </a:lnTo>
                  <a:lnTo>
                    <a:pt x="780596" y="355600"/>
                  </a:lnTo>
                  <a:lnTo>
                    <a:pt x="797369" y="355600"/>
                  </a:lnTo>
                  <a:lnTo>
                    <a:pt x="790694" y="342900"/>
                  </a:lnTo>
                  <a:close/>
                </a:path>
                <a:path w="7287259" h="3327400">
                  <a:moveTo>
                    <a:pt x="778078" y="342900"/>
                  </a:moveTo>
                  <a:lnTo>
                    <a:pt x="773109" y="342900"/>
                  </a:lnTo>
                  <a:lnTo>
                    <a:pt x="776376" y="352943"/>
                  </a:lnTo>
                  <a:lnTo>
                    <a:pt x="777374" y="353571"/>
                  </a:lnTo>
                  <a:lnTo>
                    <a:pt x="778078" y="342900"/>
                  </a:lnTo>
                  <a:close/>
                </a:path>
                <a:path w="7287259" h="3327400">
                  <a:moveTo>
                    <a:pt x="708649" y="330200"/>
                  </a:moveTo>
                  <a:lnTo>
                    <a:pt x="622424" y="330200"/>
                  </a:lnTo>
                  <a:lnTo>
                    <a:pt x="634189" y="342900"/>
                  </a:lnTo>
                  <a:lnTo>
                    <a:pt x="714613" y="342900"/>
                  </a:lnTo>
                  <a:lnTo>
                    <a:pt x="708649" y="330200"/>
                  </a:lnTo>
                  <a:close/>
                </a:path>
                <a:path w="7287259" h="3327400">
                  <a:moveTo>
                    <a:pt x="729296" y="330200"/>
                  </a:moveTo>
                  <a:lnTo>
                    <a:pt x="711392" y="330200"/>
                  </a:lnTo>
                  <a:lnTo>
                    <a:pt x="712365" y="334035"/>
                  </a:lnTo>
                  <a:lnTo>
                    <a:pt x="720953" y="342900"/>
                  </a:lnTo>
                  <a:lnTo>
                    <a:pt x="735546" y="342900"/>
                  </a:lnTo>
                  <a:lnTo>
                    <a:pt x="729296" y="330200"/>
                  </a:lnTo>
                  <a:close/>
                </a:path>
                <a:path w="7287259" h="3327400">
                  <a:moveTo>
                    <a:pt x="752223" y="330615"/>
                  </a:moveTo>
                  <a:lnTo>
                    <a:pt x="744796" y="342900"/>
                  </a:lnTo>
                  <a:lnTo>
                    <a:pt x="752168" y="342900"/>
                  </a:lnTo>
                  <a:lnTo>
                    <a:pt x="752223" y="330615"/>
                  </a:lnTo>
                  <a:close/>
                </a:path>
                <a:path w="7287259" h="3327400">
                  <a:moveTo>
                    <a:pt x="776585" y="330200"/>
                  </a:moveTo>
                  <a:lnTo>
                    <a:pt x="769839" y="330200"/>
                  </a:lnTo>
                  <a:lnTo>
                    <a:pt x="778066" y="342900"/>
                  </a:lnTo>
                  <a:lnTo>
                    <a:pt x="776585" y="330200"/>
                  </a:lnTo>
                  <a:close/>
                </a:path>
                <a:path w="7287259" h="3327400">
                  <a:moveTo>
                    <a:pt x="711392" y="330200"/>
                  </a:moveTo>
                  <a:lnTo>
                    <a:pt x="708649" y="330200"/>
                  </a:lnTo>
                  <a:lnTo>
                    <a:pt x="712365" y="334035"/>
                  </a:lnTo>
                  <a:lnTo>
                    <a:pt x="711392" y="330200"/>
                  </a:lnTo>
                  <a:close/>
                </a:path>
                <a:path w="7287259" h="3327400">
                  <a:moveTo>
                    <a:pt x="752474" y="330200"/>
                  </a:moveTo>
                  <a:lnTo>
                    <a:pt x="752225" y="330200"/>
                  </a:lnTo>
                  <a:lnTo>
                    <a:pt x="752223" y="330615"/>
                  </a:lnTo>
                  <a:lnTo>
                    <a:pt x="752474" y="330200"/>
                  </a:lnTo>
                  <a:close/>
                </a:path>
                <a:path w="7287259" h="3327400">
                  <a:moveTo>
                    <a:pt x="702047" y="304800"/>
                  </a:moveTo>
                  <a:lnTo>
                    <a:pt x="576688" y="304800"/>
                  </a:lnTo>
                  <a:lnTo>
                    <a:pt x="604163" y="330200"/>
                  </a:lnTo>
                  <a:lnTo>
                    <a:pt x="711026" y="330200"/>
                  </a:lnTo>
                  <a:lnTo>
                    <a:pt x="721043" y="317500"/>
                  </a:lnTo>
                  <a:lnTo>
                    <a:pt x="701797" y="317500"/>
                  </a:lnTo>
                  <a:lnTo>
                    <a:pt x="702047" y="304800"/>
                  </a:lnTo>
                  <a:close/>
                </a:path>
                <a:path w="7287259" h="3327400">
                  <a:moveTo>
                    <a:pt x="724568" y="317500"/>
                  </a:moveTo>
                  <a:lnTo>
                    <a:pt x="730394" y="330200"/>
                  </a:lnTo>
                  <a:lnTo>
                    <a:pt x="732688" y="330200"/>
                  </a:lnTo>
                  <a:lnTo>
                    <a:pt x="724568" y="317500"/>
                  </a:lnTo>
                  <a:close/>
                </a:path>
                <a:path w="7287259" h="3327400">
                  <a:moveTo>
                    <a:pt x="744925" y="317500"/>
                  </a:moveTo>
                  <a:lnTo>
                    <a:pt x="737312" y="317500"/>
                  </a:lnTo>
                  <a:lnTo>
                    <a:pt x="745111" y="330200"/>
                  </a:lnTo>
                  <a:lnTo>
                    <a:pt x="744925" y="317500"/>
                  </a:lnTo>
                  <a:close/>
                </a:path>
                <a:path w="7287259" h="3327400">
                  <a:moveTo>
                    <a:pt x="720934" y="304800"/>
                  </a:moveTo>
                  <a:lnTo>
                    <a:pt x="716972" y="304800"/>
                  </a:lnTo>
                  <a:lnTo>
                    <a:pt x="715505" y="317500"/>
                  </a:lnTo>
                  <a:lnTo>
                    <a:pt x="720961" y="317500"/>
                  </a:lnTo>
                  <a:lnTo>
                    <a:pt x="720934" y="304800"/>
                  </a:lnTo>
                  <a:close/>
                </a:path>
                <a:path w="7287259" h="3327400">
                  <a:moveTo>
                    <a:pt x="591582" y="266700"/>
                  </a:moveTo>
                  <a:lnTo>
                    <a:pt x="527393" y="266700"/>
                  </a:lnTo>
                  <a:lnTo>
                    <a:pt x="521254" y="279400"/>
                  </a:lnTo>
                  <a:lnTo>
                    <a:pt x="535540" y="279400"/>
                  </a:lnTo>
                  <a:lnTo>
                    <a:pt x="539243" y="292100"/>
                  </a:lnTo>
                  <a:lnTo>
                    <a:pt x="550139" y="304800"/>
                  </a:lnTo>
                  <a:lnTo>
                    <a:pt x="567605" y="304800"/>
                  </a:lnTo>
                  <a:lnTo>
                    <a:pt x="583947" y="292100"/>
                  </a:lnTo>
                  <a:lnTo>
                    <a:pt x="586891" y="287129"/>
                  </a:lnTo>
                  <a:lnTo>
                    <a:pt x="584876" y="279400"/>
                  </a:lnTo>
                  <a:lnTo>
                    <a:pt x="591582" y="266700"/>
                  </a:lnTo>
                  <a:close/>
                </a:path>
                <a:path w="7287259" h="3327400">
                  <a:moveTo>
                    <a:pt x="608370" y="266700"/>
                  </a:moveTo>
                  <a:lnTo>
                    <a:pt x="593193" y="266700"/>
                  </a:lnTo>
                  <a:lnTo>
                    <a:pt x="594389" y="279400"/>
                  </a:lnTo>
                  <a:lnTo>
                    <a:pt x="591469" y="279400"/>
                  </a:lnTo>
                  <a:lnTo>
                    <a:pt x="586891" y="287129"/>
                  </a:lnTo>
                  <a:lnTo>
                    <a:pt x="588187" y="292100"/>
                  </a:lnTo>
                  <a:lnTo>
                    <a:pt x="578410" y="304800"/>
                  </a:lnTo>
                  <a:lnTo>
                    <a:pt x="653756" y="304800"/>
                  </a:lnTo>
                  <a:lnTo>
                    <a:pt x="647804" y="292100"/>
                  </a:lnTo>
                  <a:lnTo>
                    <a:pt x="633198" y="292100"/>
                  </a:lnTo>
                  <a:lnTo>
                    <a:pt x="618855" y="279400"/>
                  </a:lnTo>
                  <a:lnTo>
                    <a:pt x="608370" y="266700"/>
                  </a:lnTo>
                  <a:close/>
                </a:path>
                <a:path w="7287259" h="3327400">
                  <a:moveTo>
                    <a:pt x="659682" y="293902"/>
                  </a:moveTo>
                  <a:lnTo>
                    <a:pt x="659690" y="304800"/>
                  </a:lnTo>
                  <a:lnTo>
                    <a:pt x="667038" y="304800"/>
                  </a:lnTo>
                  <a:lnTo>
                    <a:pt x="659682" y="293902"/>
                  </a:lnTo>
                  <a:close/>
                </a:path>
                <a:path w="7287259" h="3327400">
                  <a:moveTo>
                    <a:pt x="696972" y="292100"/>
                  </a:moveTo>
                  <a:lnTo>
                    <a:pt x="687483" y="292100"/>
                  </a:lnTo>
                  <a:lnTo>
                    <a:pt x="698466" y="304800"/>
                  </a:lnTo>
                  <a:lnTo>
                    <a:pt x="705586" y="304800"/>
                  </a:lnTo>
                  <a:lnTo>
                    <a:pt x="696972" y="292100"/>
                  </a:lnTo>
                  <a:close/>
                </a:path>
                <a:path w="7287259" h="3327400">
                  <a:moveTo>
                    <a:pt x="659680" y="292100"/>
                  </a:moveTo>
                  <a:lnTo>
                    <a:pt x="658465" y="292100"/>
                  </a:lnTo>
                  <a:lnTo>
                    <a:pt x="659682" y="293902"/>
                  </a:lnTo>
                  <a:lnTo>
                    <a:pt x="659680" y="292100"/>
                  </a:lnTo>
                  <a:close/>
                </a:path>
                <a:path w="7287259" h="3327400">
                  <a:moveTo>
                    <a:pt x="535540" y="279400"/>
                  </a:moveTo>
                  <a:lnTo>
                    <a:pt x="513550" y="279400"/>
                  </a:lnTo>
                  <a:lnTo>
                    <a:pt x="524006" y="292100"/>
                  </a:lnTo>
                  <a:lnTo>
                    <a:pt x="528327" y="292100"/>
                  </a:lnTo>
                  <a:lnTo>
                    <a:pt x="535540" y="279400"/>
                  </a:lnTo>
                  <a:close/>
                </a:path>
                <a:path w="7287259" h="3327400">
                  <a:moveTo>
                    <a:pt x="659906" y="279400"/>
                  </a:moveTo>
                  <a:lnTo>
                    <a:pt x="642841" y="279400"/>
                  </a:lnTo>
                  <a:lnTo>
                    <a:pt x="643746" y="292100"/>
                  </a:lnTo>
                  <a:lnTo>
                    <a:pt x="677211" y="292100"/>
                  </a:lnTo>
                  <a:lnTo>
                    <a:pt x="659906" y="279400"/>
                  </a:lnTo>
                  <a:close/>
                </a:path>
                <a:path w="7287259" h="3327400">
                  <a:moveTo>
                    <a:pt x="591996" y="254000"/>
                  </a:moveTo>
                  <a:lnTo>
                    <a:pt x="578670" y="254000"/>
                  </a:lnTo>
                  <a:lnTo>
                    <a:pt x="584175" y="266700"/>
                  </a:lnTo>
                  <a:lnTo>
                    <a:pt x="591582" y="266700"/>
                  </a:lnTo>
                  <a:lnTo>
                    <a:pt x="584876" y="279400"/>
                  </a:lnTo>
                  <a:lnTo>
                    <a:pt x="586891" y="287129"/>
                  </a:lnTo>
                  <a:lnTo>
                    <a:pt x="591469" y="279400"/>
                  </a:lnTo>
                  <a:lnTo>
                    <a:pt x="594389" y="279400"/>
                  </a:lnTo>
                  <a:lnTo>
                    <a:pt x="591996" y="254000"/>
                  </a:lnTo>
                  <a:close/>
                </a:path>
                <a:path w="7287259" h="3327400">
                  <a:moveTo>
                    <a:pt x="506185" y="266700"/>
                  </a:moveTo>
                  <a:lnTo>
                    <a:pt x="482983" y="266700"/>
                  </a:lnTo>
                  <a:lnTo>
                    <a:pt x="493785" y="279400"/>
                  </a:lnTo>
                  <a:lnTo>
                    <a:pt x="500776" y="279400"/>
                  </a:lnTo>
                  <a:lnTo>
                    <a:pt x="506185" y="266700"/>
                  </a:lnTo>
                  <a:close/>
                </a:path>
                <a:path w="7287259" h="3327400">
                  <a:moveTo>
                    <a:pt x="559314" y="254000"/>
                  </a:moveTo>
                  <a:lnTo>
                    <a:pt x="459836" y="254000"/>
                  </a:lnTo>
                  <a:lnTo>
                    <a:pt x="466672" y="266700"/>
                  </a:lnTo>
                  <a:lnTo>
                    <a:pt x="575506" y="266700"/>
                  </a:lnTo>
                  <a:lnTo>
                    <a:pt x="559314" y="254000"/>
                  </a:lnTo>
                  <a:close/>
                </a:path>
                <a:path w="7287259" h="3327400">
                  <a:moveTo>
                    <a:pt x="532521" y="228600"/>
                  </a:moveTo>
                  <a:lnTo>
                    <a:pt x="430587" y="228600"/>
                  </a:lnTo>
                  <a:lnTo>
                    <a:pt x="438057" y="241300"/>
                  </a:lnTo>
                  <a:lnTo>
                    <a:pt x="444556" y="254000"/>
                  </a:lnTo>
                  <a:lnTo>
                    <a:pt x="542249" y="254000"/>
                  </a:lnTo>
                  <a:lnTo>
                    <a:pt x="530965" y="241300"/>
                  </a:lnTo>
                  <a:lnTo>
                    <a:pt x="536979" y="241300"/>
                  </a:lnTo>
                  <a:lnTo>
                    <a:pt x="532521" y="228600"/>
                  </a:lnTo>
                  <a:close/>
                </a:path>
                <a:path w="7287259" h="3327400">
                  <a:moveTo>
                    <a:pt x="579561" y="241300"/>
                  </a:moveTo>
                  <a:lnTo>
                    <a:pt x="532111" y="241300"/>
                  </a:lnTo>
                  <a:lnTo>
                    <a:pt x="552339" y="254000"/>
                  </a:lnTo>
                  <a:lnTo>
                    <a:pt x="580137" y="254000"/>
                  </a:lnTo>
                  <a:lnTo>
                    <a:pt x="579561" y="241300"/>
                  </a:lnTo>
                  <a:close/>
                </a:path>
                <a:path w="7287259" h="3327400">
                  <a:moveTo>
                    <a:pt x="401117" y="231600"/>
                  </a:moveTo>
                  <a:lnTo>
                    <a:pt x="400099" y="241300"/>
                  </a:lnTo>
                  <a:lnTo>
                    <a:pt x="405291" y="241300"/>
                  </a:lnTo>
                  <a:lnTo>
                    <a:pt x="402672" y="232680"/>
                  </a:lnTo>
                  <a:lnTo>
                    <a:pt x="401117" y="231600"/>
                  </a:lnTo>
                  <a:close/>
                </a:path>
                <a:path w="7287259" h="3327400">
                  <a:moveTo>
                    <a:pt x="430587" y="228600"/>
                  </a:moveTo>
                  <a:lnTo>
                    <a:pt x="401433" y="228600"/>
                  </a:lnTo>
                  <a:lnTo>
                    <a:pt x="402672" y="232680"/>
                  </a:lnTo>
                  <a:lnTo>
                    <a:pt x="415084" y="241300"/>
                  </a:lnTo>
                  <a:lnTo>
                    <a:pt x="424160" y="241300"/>
                  </a:lnTo>
                  <a:lnTo>
                    <a:pt x="430587" y="228600"/>
                  </a:lnTo>
                  <a:close/>
                </a:path>
                <a:path w="7287259" h="3327400">
                  <a:moveTo>
                    <a:pt x="546964" y="228600"/>
                  </a:moveTo>
                  <a:lnTo>
                    <a:pt x="541953" y="228600"/>
                  </a:lnTo>
                  <a:lnTo>
                    <a:pt x="538679" y="241300"/>
                  </a:lnTo>
                  <a:lnTo>
                    <a:pt x="539547" y="241300"/>
                  </a:lnTo>
                  <a:lnTo>
                    <a:pt x="546964" y="228600"/>
                  </a:lnTo>
                  <a:close/>
                </a:path>
                <a:path w="7287259" h="3327400">
                  <a:moveTo>
                    <a:pt x="401433" y="228600"/>
                  </a:moveTo>
                  <a:lnTo>
                    <a:pt x="396797" y="228600"/>
                  </a:lnTo>
                  <a:lnTo>
                    <a:pt x="401117" y="231600"/>
                  </a:lnTo>
                  <a:lnTo>
                    <a:pt x="401433" y="228600"/>
                  </a:lnTo>
                  <a:close/>
                </a:path>
                <a:path w="7287259" h="3327400">
                  <a:moveTo>
                    <a:pt x="486166" y="215900"/>
                  </a:moveTo>
                  <a:lnTo>
                    <a:pt x="374809" y="215900"/>
                  </a:lnTo>
                  <a:lnTo>
                    <a:pt x="382428" y="228600"/>
                  </a:lnTo>
                  <a:lnTo>
                    <a:pt x="490540" y="228600"/>
                  </a:lnTo>
                  <a:lnTo>
                    <a:pt x="486166" y="215900"/>
                  </a:lnTo>
                  <a:close/>
                </a:path>
                <a:path w="7287259" h="3327400">
                  <a:moveTo>
                    <a:pt x="349363" y="190500"/>
                  </a:moveTo>
                  <a:lnTo>
                    <a:pt x="346007" y="190500"/>
                  </a:lnTo>
                  <a:lnTo>
                    <a:pt x="347501" y="203200"/>
                  </a:lnTo>
                  <a:lnTo>
                    <a:pt x="353452" y="215900"/>
                  </a:lnTo>
                  <a:lnTo>
                    <a:pt x="483389" y="215900"/>
                  </a:lnTo>
                  <a:lnTo>
                    <a:pt x="461333" y="203200"/>
                  </a:lnTo>
                  <a:lnTo>
                    <a:pt x="357962" y="203200"/>
                  </a:lnTo>
                  <a:lnTo>
                    <a:pt x="349363" y="190500"/>
                  </a:lnTo>
                  <a:close/>
                </a:path>
                <a:path w="7287259" h="3327400">
                  <a:moveTo>
                    <a:pt x="342835" y="177800"/>
                  </a:moveTo>
                  <a:lnTo>
                    <a:pt x="295748" y="177800"/>
                  </a:lnTo>
                  <a:lnTo>
                    <a:pt x="303352" y="190500"/>
                  </a:lnTo>
                  <a:lnTo>
                    <a:pt x="328396" y="203200"/>
                  </a:lnTo>
                  <a:lnTo>
                    <a:pt x="340528" y="203200"/>
                  </a:lnTo>
                  <a:lnTo>
                    <a:pt x="343942" y="190500"/>
                  </a:lnTo>
                  <a:lnTo>
                    <a:pt x="342835" y="177800"/>
                  </a:lnTo>
                  <a:close/>
                </a:path>
                <a:path w="7287259" h="3327400">
                  <a:moveTo>
                    <a:pt x="390182" y="190500"/>
                  </a:moveTo>
                  <a:lnTo>
                    <a:pt x="359548" y="190500"/>
                  </a:lnTo>
                  <a:lnTo>
                    <a:pt x="357962" y="203200"/>
                  </a:lnTo>
                  <a:lnTo>
                    <a:pt x="392714" y="203200"/>
                  </a:lnTo>
                  <a:lnTo>
                    <a:pt x="390182" y="190500"/>
                  </a:lnTo>
                  <a:close/>
                </a:path>
                <a:path w="7287259" h="3327400">
                  <a:moveTo>
                    <a:pt x="409932" y="190500"/>
                  </a:moveTo>
                  <a:lnTo>
                    <a:pt x="390182" y="190500"/>
                  </a:lnTo>
                  <a:lnTo>
                    <a:pt x="395525" y="203200"/>
                  </a:lnTo>
                  <a:lnTo>
                    <a:pt x="410152" y="203200"/>
                  </a:lnTo>
                  <a:lnTo>
                    <a:pt x="409932" y="190500"/>
                  </a:lnTo>
                  <a:close/>
                </a:path>
                <a:path w="7287259" h="3327400">
                  <a:moveTo>
                    <a:pt x="426176" y="177800"/>
                  </a:moveTo>
                  <a:lnTo>
                    <a:pt x="359780" y="177800"/>
                  </a:lnTo>
                  <a:lnTo>
                    <a:pt x="362753" y="190500"/>
                  </a:lnTo>
                  <a:lnTo>
                    <a:pt x="413350" y="190500"/>
                  </a:lnTo>
                  <a:lnTo>
                    <a:pt x="410152" y="203200"/>
                  </a:lnTo>
                  <a:lnTo>
                    <a:pt x="444627" y="203200"/>
                  </a:lnTo>
                  <a:lnTo>
                    <a:pt x="417135" y="190500"/>
                  </a:lnTo>
                  <a:lnTo>
                    <a:pt x="426176" y="177800"/>
                  </a:lnTo>
                  <a:close/>
                </a:path>
                <a:path w="7287259" h="3327400">
                  <a:moveTo>
                    <a:pt x="468574" y="190500"/>
                  </a:moveTo>
                  <a:lnTo>
                    <a:pt x="454205" y="190500"/>
                  </a:lnTo>
                  <a:lnTo>
                    <a:pt x="451603" y="203200"/>
                  </a:lnTo>
                  <a:lnTo>
                    <a:pt x="470050" y="203200"/>
                  </a:lnTo>
                  <a:lnTo>
                    <a:pt x="468574" y="190500"/>
                  </a:lnTo>
                  <a:close/>
                </a:path>
                <a:path w="7287259" h="3327400">
                  <a:moveTo>
                    <a:pt x="357405" y="177800"/>
                  </a:moveTo>
                  <a:lnTo>
                    <a:pt x="351071" y="177800"/>
                  </a:lnTo>
                  <a:lnTo>
                    <a:pt x="356367" y="190500"/>
                  </a:lnTo>
                  <a:lnTo>
                    <a:pt x="357405" y="177800"/>
                  </a:lnTo>
                  <a:close/>
                </a:path>
                <a:path w="7287259" h="3327400">
                  <a:moveTo>
                    <a:pt x="272688" y="165100"/>
                  </a:moveTo>
                  <a:lnTo>
                    <a:pt x="261724" y="165100"/>
                  </a:lnTo>
                  <a:lnTo>
                    <a:pt x="276537" y="177800"/>
                  </a:lnTo>
                  <a:lnTo>
                    <a:pt x="272688" y="165100"/>
                  </a:lnTo>
                  <a:close/>
                </a:path>
                <a:path w="7287259" h="3327400">
                  <a:moveTo>
                    <a:pt x="366132" y="165100"/>
                  </a:moveTo>
                  <a:lnTo>
                    <a:pt x="278932" y="165100"/>
                  </a:lnTo>
                  <a:lnTo>
                    <a:pt x="287114" y="177800"/>
                  </a:lnTo>
                  <a:lnTo>
                    <a:pt x="385470" y="177800"/>
                  </a:lnTo>
                  <a:lnTo>
                    <a:pt x="366132" y="165100"/>
                  </a:lnTo>
                  <a:close/>
                </a:path>
                <a:path w="7287259" h="3327400">
                  <a:moveTo>
                    <a:pt x="386919" y="167045"/>
                  </a:moveTo>
                  <a:lnTo>
                    <a:pt x="385470" y="177800"/>
                  </a:lnTo>
                  <a:lnTo>
                    <a:pt x="394702" y="177800"/>
                  </a:lnTo>
                  <a:lnTo>
                    <a:pt x="386919" y="167045"/>
                  </a:lnTo>
                  <a:close/>
                </a:path>
                <a:path w="7287259" h="3327400">
                  <a:moveTo>
                    <a:pt x="402243" y="165100"/>
                  </a:moveTo>
                  <a:lnTo>
                    <a:pt x="391391" y="165100"/>
                  </a:lnTo>
                  <a:lnTo>
                    <a:pt x="394702" y="177800"/>
                  </a:lnTo>
                  <a:lnTo>
                    <a:pt x="411531" y="177800"/>
                  </a:lnTo>
                  <a:lnTo>
                    <a:pt x="402243" y="165100"/>
                  </a:lnTo>
                  <a:close/>
                </a:path>
                <a:path w="7287259" h="3327400">
                  <a:moveTo>
                    <a:pt x="387181" y="165100"/>
                  </a:moveTo>
                  <a:lnTo>
                    <a:pt x="385511" y="165100"/>
                  </a:lnTo>
                  <a:lnTo>
                    <a:pt x="386919" y="167045"/>
                  </a:lnTo>
                  <a:lnTo>
                    <a:pt x="387181" y="165100"/>
                  </a:lnTo>
                  <a:close/>
                </a:path>
                <a:path w="7287259" h="3327400">
                  <a:moveTo>
                    <a:pt x="307554" y="152400"/>
                  </a:moveTo>
                  <a:lnTo>
                    <a:pt x="240550" y="152400"/>
                  </a:lnTo>
                  <a:lnTo>
                    <a:pt x="244359" y="165100"/>
                  </a:lnTo>
                  <a:lnTo>
                    <a:pt x="319722" y="165100"/>
                  </a:lnTo>
                  <a:lnTo>
                    <a:pt x="307554" y="152400"/>
                  </a:lnTo>
                  <a:close/>
                </a:path>
                <a:path w="7287259" h="3327400">
                  <a:moveTo>
                    <a:pt x="340963" y="152400"/>
                  </a:moveTo>
                  <a:lnTo>
                    <a:pt x="322483" y="152400"/>
                  </a:lnTo>
                  <a:lnTo>
                    <a:pt x="319722" y="165100"/>
                  </a:lnTo>
                  <a:lnTo>
                    <a:pt x="348183" y="165100"/>
                  </a:lnTo>
                  <a:lnTo>
                    <a:pt x="340963" y="152400"/>
                  </a:lnTo>
                  <a:close/>
                </a:path>
                <a:path w="7287259" h="3327400">
                  <a:moveTo>
                    <a:pt x="363723" y="152400"/>
                  </a:moveTo>
                  <a:lnTo>
                    <a:pt x="345467" y="152400"/>
                  </a:lnTo>
                  <a:lnTo>
                    <a:pt x="348779" y="165100"/>
                  </a:lnTo>
                  <a:lnTo>
                    <a:pt x="369571" y="165100"/>
                  </a:lnTo>
                  <a:lnTo>
                    <a:pt x="363723" y="152400"/>
                  </a:lnTo>
                  <a:close/>
                </a:path>
                <a:path w="7287259" h="3327400">
                  <a:moveTo>
                    <a:pt x="328185" y="127000"/>
                  </a:moveTo>
                  <a:lnTo>
                    <a:pt x="319586" y="139700"/>
                  </a:lnTo>
                  <a:lnTo>
                    <a:pt x="212752" y="139700"/>
                  </a:lnTo>
                  <a:lnTo>
                    <a:pt x="219127" y="152400"/>
                  </a:lnTo>
                  <a:lnTo>
                    <a:pt x="330507" y="152400"/>
                  </a:lnTo>
                  <a:lnTo>
                    <a:pt x="333785" y="147448"/>
                  </a:lnTo>
                  <a:lnTo>
                    <a:pt x="335399" y="139700"/>
                  </a:lnTo>
                  <a:lnTo>
                    <a:pt x="328185" y="127000"/>
                  </a:lnTo>
                  <a:close/>
                </a:path>
                <a:path w="7287259" h="3327400">
                  <a:moveTo>
                    <a:pt x="333785" y="147448"/>
                  </a:moveTo>
                  <a:lnTo>
                    <a:pt x="330507" y="152400"/>
                  </a:lnTo>
                  <a:lnTo>
                    <a:pt x="332754" y="152400"/>
                  </a:lnTo>
                  <a:lnTo>
                    <a:pt x="333785" y="147448"/>
                  </a:lnTo>
                  <a:close/>
                </a:path>
                <a:path w="7287259" h="3327400">
                  <a:moveTo>
                    <a:pt x="338914" y="139700"/>
                  </a:moveTo>
                  <a:lnTo>
                    <a:pt x="333785" y="147448"/>
                  </a:lnTo>
                  <a:lnTo>
                    <a:pt x="332754" y="152400"/>
                  </a:lnTo>
                  <a:lnTo>
                    <a:pt x="351652" y="152400"/>
                  </a:lnTo>
                  <a:lnTo>
                    <a:pt x="338914" y="139700"/>
                  </a:lnTo>
                  <a:close/>
                </a:path>
                <a:path w="7287259" h="3327400">
                  <a:moveTo>
                    <a:pt x="185033" y="114300"/>
                  </a:moveTo>
                  <a:lnTo>
                    <a:pt x="161677" y="114300"/>
                  </a:lnTo>
                  <a:lnTo>
                    <a:pt x="172570" y="127000"/>
                  </a:lnTo>
                  <a:lnTo>
                    <a:pt x="183356" y="127000"/>
                  </a:lnTo>
                  <a:lnTo>
                    <a:pt x="191905" y="139700"/>
                  </a:lnTo>
                  <a:lnTo>
                    <a:pt x="205517" y="139700"/>
                  </a:lnTo>
                  <a:lnTo>
                    <a:pt x="195915" y="127000"/>
                  </a:lnTo>
                  <a:lnTo>
                    <a:pt x="185801" y="114769"/>
                  </a:lnTo>
                  <a:lnTo>
                    <a:pt x="185033" y="114300"/>
                  </a:lnTo>
                  <a:close/>
                </a:path>
                <a:path w="7287259" h="3327400">
                  <a:moveTo>
                    <a:pt x="228029" y="127000"/>
                  </a:moveTo>
                  <a:lnTo>
                    <a:pt x="208184" y="127000"/>
                  </a:lnTo>
                  <a:lnTo>
                    <a:pt x="216613" y="139700"/>
                  </a:lnTo>
                  <a:lnTo>
                    <a:pt x="228906" y="139700"/>
                  </a:lnTo>
                  <a:lnTo>
                    <a:pt x="228029" y="127000"/>
                  </a:lnTo>
                  <a:close/>
                </a:path>
                <a:path w="7287259" h="3327400">
                  <a:moveTo>
                    <a:pt x="289769" y="127000"/>
                  </a:moveTo>
                  <a:lnTo>
                    <a:pt x="228029" y="127000"/>
                  </a:lnTo>
                  <a:lnTo>
                    <a:pt x="234002" y="139700"/>
                  </a:lnTo>
                  <a:lnTo>
                    <a:pt x="310329" y="139700"/>
                  </a:lnTo>
                  <a:lnTo>
                    <a:pt x="289769" y="127000"/>
                  </a:lnTo>
                  <a:close/>
                </a:path>
                <a:path w="7287259" h="3327400">
                  <a:moveTo>
                    <a:pt x="159372" y="114300"/>
                  </a:moveTo>
                  <a:lnTo>
                    <a:pt x="143592" y="114300"/>
                  </a:lnTo>
                  <a:lnTo>
                    <a:pt x="151963" y="127000"/>
                  </a:lnTo>
                  <a:lnTo>
                    <a:pt x="161684" y="127000"/>
                  </a:lnTo>
                  <a:lnTo>
                    <a:pt x="159372" y="114300"/>
                  </a:lnTo>
                  <a:close/>
                </a:path>
                <a:path w="7287259" h="3327400">
                  <a:moveTo>
                    <a:pt x="264399" y="114300"/>
                  </a:moveTo>
                  <a:lnTo>
                    <a:pt x="185413" y="114300"/>
                  </a:lnTo>
                  <a:lnTo>
                    <a:pt x="185801" y="114769"/>
                  </a:lnTo>
                  <a:lnTo>
                    <a:pt x="205801" y="127000"/>
                  </a:lnTo>
                  <a:lnTo>
                    <a:pt x="261996" y="127000"/>
                  </a:lnTo>
                  <a:lnTo>
                    <a:pt x="264399" y="114300"/>
                  </a:lnTo>
                  <a:close/>
                </a:path>
                <a:path w="7287259" h="3327400">
                  <a:moveTo>
                    <a:pt x="287815" y="114300"/>
                  </a:moveTo>
                  <a:lnTo>
                    <a:pt x="266596" y="114300"/>
                  </a:lnTo>
                  <a:lnTo>
                    <a:pt x="261996" y="127000"/>
                  </a:lnTo>
                  <a:lnTo>
                    <a:pt x="299576" y="127000"/>
                  </a:lnTo>
                  <a:lnTo>
                    <a:pt x="287815" y="114300"/>
                  </a:lnTo>
                  <a:close/>
                </a:path>
                <a:path w="7287259" h="3327400">
                  <a:moveTo>
                    <a:pt x="185413" y="114300"/>
                  </a:moveTo>
                  <a:lnTo>
                    <a:pt x="185033" y="114300"/>
                  </a:lnTo>
                  <a:lnTo>
                    <a:pt x="185801" y="114769"/>
                  </a:lnTo>
                  <a:lnTo>
                    <a:pt x="185413" y="114300"/>
                  </a:lnTo>
                  <a:close/>
                </a:path>
                <a:path w="7287259" h="3327400">
                  <a:moveTo>
                    <a:pt x="122147" y="63500"/>
                  </a:moveTo>
                  <a:lnTo>
                    <a:pt x="115588" y="63500"/>
                  </a:lnTo>
                  <a:lnTo>
                    <a:pt x="110679" y="76200"/>
                  </a:lnTo>
                  <a:lnTo>
                    <a:pt x="114326" y="101600"/>
                  </a:lnTo>
                  <a:lnTo>
                    <a:pt x="115154" y="114300"/>
                  </a:lnTo>
                  <a:lnTo>
                    <a:pt x="127481" y="101600"/>
                  </a:lnTo>
                  <a:lnTo>
                    <a:pt x="218217" y="101600"/>
                  </a:lnTo>
                  <a:lnTo>
                    <a:pt x="206221" y="88900"/>
                  </a:lnTo>
                  <a:lnTo>
                    <a:pt x="121065" y="88900"/>
                  </a:lnTo>
                  <a:lnTo>
                    <a:pt x="126461" y="76200"/>
                  </a:lnTo>
                  <a:lnTo>
                    <a:pt x="120701" y="76200"/>
                  </a:lnTo>
                  <a:lnTo>
                    <a:pt x="122147" y="63500"/>
                  </a:lnTo>
                  <a:close/>
                </a:path>
                <a:path w="7287259" h="3327400">
                  <a:moveTo>
                    <a:pt x="218217" y="101600"/>
                  </a:moveTo>
                  <a:lnTo>
                    <a:pt x="132690" y="101600"/>
                  </a:lnTo>
                  <a:lnTo>
                    <a:pt x="137760" y="114300"/>
                  </a:lnTo>
                  <a:lnTo>
                    <a:pt x="230628" y="114300"/>
                  </a:lnTo>
                  <a:lnTo>
                    <a:pt x="218217" y="101600"/>
                  </a:lnTo>
                  <a:close/>
                </a:path>
                <a:path w="7287259" h="3327400">
                  <a:moveTo>
                    <a:pt x="238871" y="101600"/>
                  </a:moveTo>
                  <a:lnTo>
                    <a:pt x="238790" y="114300"/>
                  </a:lnTo>
                  <a:lnTo>
                    <a:pt x="242970" y="114300"/>
                  </a:lnTo>
                  <a:lnTo>
                    <a:pt x="238871" y="101600"/>
                  </a:lnTo>
                  <a:close/>
                </a:path>
                <a:path w="7287259" h="3327400">
                  <a:moveTo>
                    <a:pt x="270778" y="101600"/>
                  </a:moveTo>
                  <a:lnTo>
                    <a:pt x="264609" y="101600"/>
                  </a:lnTo>
                  <a:lnTo>
                    <a:pt x="272843" y="114300"/>
                  </a:lnTo>
                  <a:lnTo>
                    <a:pt x="270778" y="101600"/>
                  </a:lnTo>
                  <a:close/>
                </a:path>
                <a:path w="7287259" h="3327400">
                  <a:moveTo>
                    <a:pt x="107071" y="88900"/>
                  </a:moveTo>
                  <a:lnTo>
                    <a:pt x="91062" y="88900"/>
                  </a:lnTo>
                  <a:lnTo>
                    <a:pt x="100042" y="101600"/>
                  </a:lnTo>
                  <a:lnTo>
                    <a:pt x="106244" y="101600"/>
                  </a:lnTo>
                  <a:lnTo>
                    <a:pt x="107071" y="88900"/>
                  </a:lnTo>
                  <a:close/>
                </a:path>
                <a:path w="7287259" h="3327400">
                  <a:moveTo>
                    <a:pt x="95005" y="76200"/>
                  </a:moveTo>
                  <a:lnTo>
                    <a:pt x="68811" y="76200"/>
                  </a:lnTo>
                  <a:lnTo>
                    <a:pt x="68991" y="88900"/>
                  </a:lnTo>
                  <a:lnTo>
                    <a:pt x="86787" y="88900"/>
                  </a:lnTo>
                  <a:lnTo>
                    <a:pt x="95005" y="76200"/>
                  </a:lnTo>
                  <a:close/>
                </a:path>
                <a:path w="7287259" h="3327400">
                  <a:moveTo>
                    <a:pt x="115588" y="63500"/>
                  </a:moveTo>
                  <a:lnTo>
                    <a:pt x="41872" y="63500"/>
                  </a:lnTo>
                  <a:lnTo>
                    <a:pt x="37798" y="76200"/>
                  </a:lnTo>
                  <a:lnTo>
                    <a:pt x="95005" y="76200"/>
                  </a:lnTo>
                  <a:lnTo>
                    <a:pt x="93745" y="88900"/>
                  </a:lnTo>
                  <a:lnTo>
                    <a:pt x="112503" y="88900"/>
                  </a:lnTo>
                  <a:lnTo>
                    <a:pt x="110679" y="76200"/>
                  </a:lnTo>
                  <a:lnTo>
                    <a:pt x="115588" y="63500"/>
                  </a:lnTo>
                  <a:close/>
                </a:path>
                <a:path w="7287259" h="3327400">
                  <a:moveTo>
                    <a:pt x="175564" y="76200"/>
                  </a:moveTo>
                  <a:lnTo>
                    <a:pt x="126461" y="76200"/>
                  </a:lnTo>
                  <a:lnTo>
                    <a:pt x="121065" y="88900"/>
                  </a:lnTo>
                  <a:lnTo>
                    <a:pt x="179049" y="88900"/>
                  </a:lnTo>
                  <a:lnTo>
                    <a:pt x="175564" y="76200"/>
                  </a:lnTo>
                  <a:close/>
                </a:path>
                <a:path w="7287259" h="3327400">
                  <a:moveTo>
                    <a:pt x="204075" y="76200"/>
                  </a:moveTo>
                  <a:lnTo>
                    <a:pt x="196523" y="76200"/>
                  </a:lnTo>
                  <a:lnTo>
                    <a:pt x="189202" y="88900"/>
                  </a:lnTo>
                  <a:lnTo>
                    <a:pt x="214921" y="88900"/>
                  </a:lnTo>
                  <a:lnTo>
                    <a:pt x="204075" y="76200"/>
                  </a:lnTo>
                  <a:close/>
                </a:path>
                <a:path w="7287259" h="3327400">
                  <a:moveTo>
                    <a:pt x="154200" y="63500"/>
                  </a:moveTo>
                  <a:lnTo>
                    <a:pt x="122147" y="63500"/>
                  </a:lnTo>
                  <a:lnTo>
                    <a:pt x="120701" y="76200"/>
                  </a:lnTo>
                  <a:lnTo>
                    <a:pt x="157441" y="76200"/>
                  </a:lnTo>
                  <a:lnTo>
                    <a:pt x="154200" y="63500"/>
                  </a:lnTo>
                  <a:close/>
                </a:path>
                <a:path w="7287259" h="3327400">
                  <a:moveTo>
                    <a:pt x="167191" y="66561"/>
                  </a:moveTo>
                  <a:lnTo>
                    <a:pt x="165781" y="76200"/>
                  </a:lnTo>
                  <a:lnTo>
                    <a:pt x="184939" y="76200"/>
                  </a:lnTo>
                  <a:lnTo>
                    <a:pt x="167191" y="66561"/>
                  </a:lnTo>
                  <a:close/>
                </a:path>
                <a:path w="7287259" h="3327400">
                  <a:moveTo>
                    <a:pt x="167639" y="63500"/>
                  </a:moveTo>
                  <a:lnTo>
                    <a:pt x="161553" y="63500"/>
                  </a:lnTo>
                  <a:lnTo>
                    <a:pt x="167191" y="66561"/>
                  </a:lnTo>
                  <a:lnTo>
                    <a:pt x="167639" y="63500"/>
                  </a:lnTo>
                  <a:close/>
                </a:path>
                <a:path w="7287259" h="3327400">
                  <a:moveTo>
                    <a:pt x="31826" y="50800"/>
                  </a:moveTo>
                  <a:lnTo>
                    <a:pt x="15391" y="50800"/>
                  </a:lnTo>
                  <a:lnTo>
                    <a:pt x="22012" y="63500"/>
                  </a:lnTo>
                  <a:lnTo>
                    <a:pt x="32763" y="63500"/>
                  </a:lnTo>
                  <a:lnTo>
                    <a:pt x="32100" y="52996"/>
                  </a:lnTo>
                  <a:lnTo>
                    <a:pt x="31826" y="50800"/>
                  </a:lnTo>
                  <a:close/>
                </a:path>
                <a:path w="7287259" h="3327400">
                  <a:moveTo>
                    <a:pt x="110584" y="50800"/>
                  </a:moveTo>
                  <a:lnTo>
                    <a:pt x="31961" y="50800"/>
                  </a:lnTo>
                  <a:lnTo>
                    <a:pt x="32100" y="52996"/>
                  </a:lnTo>
                  <a:lnTo>
                    <a:pt x="33409" y="63500"/>
                  </a:lnTo>
                  <a:lnTo>
                    <a:pt x="110832" y="63500"/>
                  </a:lnTo>
                  <a:lnTo>
                    <a:pt x="110584" y="50800"/>
                  </a:lnTo>
                  <a:close/>
                </a:path>
                <a:path w="7287259" h="3327400">
                  <a:moveTo>
                    <a:pt x="120661" y="50800"/>
                  </a:moveTo>
                  <a:lnTo>
                    <a:pt x="110584" y="50800"/>
                  </a:lnTo>
                  <a:lnTo>
                    <a:pt x="117113" y="63500"/>
                  </a:lnTo>
                  <a:lnTo>
                    <a:pt x="122615" y="63500"/>
                  </a:lnTo>
                  <a:lnTo>
                    <a:pt x="124429" y="54988"/>
                  </a:lnTo>
                  <a:lnTo>
                    <a:pt x="120661" y="50800"/>
                  </a:lnTo>
                  <a:close/>
                </a:path>
                <a:path w="7287259" h="3327400">
                  <a:moveTo>
                    <a:pt x="124429" y="54988"/>
                  </a:moveTo>
                  <a:lnTo>
                    <a:pt x="122615" y="63500"/>
                  </a:lnTo>
                  <a:lnTo>
                    <a:pt x="132088" y="63500"/>
                  </a:lnTo>
                  <a:lnTo>
                    <a:pt x="124429" y="54988"/>
                  </a:lnTo>
                  <a:close/>
                </a:path>
                <a:path w="7287259" h="3327400">
                  <a:moveTo>
                    <a:pt x="142563" y="50800"/>
                  </a:moveTo>
                  <a:lnTo>
                    <a:pt x="125322" y="50800"/>
                  </a:lnTo>
                  <a:lnTo>
                    <a:pt x="124429" y="54988"/>
                  </a:lnTo>
                  <a:lnTo>
                    <a:pt x="132088" y="63500"/>
                  </a:lnTo>
                  <a:lnTo>
                    <a:pt x="144717" y="63500"/>
                  </a:lnTo>
                  <a:lnTo>
                    <a:pt x="142563" y="50800"/>
                  </a:lnTo>
                  <a:close/>
                </a:path>
                <a:path w="7287259" h="3327400">
                  <a:moveTo>
                    <a:pt x="31961" y="50800"/>
                  </a:moveTo>
                  <a:lnTo>
                    <a:pt x="31826" y="50800"/>
                  </a:lnTo>
                  <a:lnTo>
                    <a:pt x="32100" y="52996"/>
                  </a:lnTo>
                  <a:lnTo>
                    <a:pt x="31961" y="50800"/>
                  </a:lnTo>
                  <a:close/>
                </a:path>
                <a:path w="7287259" h="3327400">
                  <a:moveTo>
                    <a:pt x="93624" y="38100"/>
                  </a:moveTo>
                  <a:lnTo>
                    <a:pt x="0" y="38100"/>
                  </a:lnTo>
                  <a:lnTo>
                    <a:pt x="4444" y="50800"/>
                  </a:lnTo>
                  <a:lnTo>
                    <a:pt x="95582" y="50800"/>
                  </a:lnTo>
                  <a:lnTo>
                    <a:pt x="93624" y="38100"/>
                  </a:lnTo>
                  <a:close/>
                </a:path>
                <a:path w="7287259" h="3327400">
                  <a:moveTo>
                    <a:pt x="127735" y="38100"/>
                  </a:moveTo>
                  <a:lnTo>
                    <a:pt x="110150" y="38100"/>
                  </a:lnTo>
                  <a:lnTo>
                    <a:pt x="111547" y="50800"/>
                  </a:lnTo>
                  <a:lnTo>
                    <a:pt x="125853" y="50800"/>
                  </a:lnTo>
                  <a:lnTo>
                    <a:pt x="127735" y="38100"/>
                  </a:lnTo>
                  <a:close/>
                </a:path>
                <a:path w="7287259" h="3327400">
                  <a:moveTo>
                    <a:pt x="61271" y="25400"/>
                  </a:moveTo>
                  <a:lnTo>
                    <a:pt x="15425" y="25400"/>
                  </a:lnTo>
                  <a:lnTo>
                    <a:pt x="7664" y="38100"/>
                  </a:lnTo>
                  <a:lnTo>
                    <a:pt x="71156" y="38100"/>
                  </a:lnTo>
                  <a:lnTo>
                    <a:pt x="61271" y="25400"/>
                  </a:lnTo>
                  <a:close/>
                </a:path>
                <a:path w="7287259" h="3327400">
                  <a:moveTo>
                    <a:pt x="78139" y="25400"/>
                  </a:moveTo>
                  <a:lnTo>
                    <a:pt x="74631" y="25400"/>
                  </a:lnTo>
                  <a:lnTo>
                    <a:pt x="71156" y="38100"/>
                  </a:lnTo>
                  <a:lnTo>
                    <a:pt x="83437" y="38100"/>
                  </a:lnTo>
                  <a:lnTo>
                    <a:pt x="78139" y="25400"/>
                  </a:lnTo>
                  <a:close/>
                </a:path>
                <a:path w="7287259" h="3327400">
                  <a:moveTo>
                    <a:pt x="86127" y="25400"/>
                  </a:moveTo>
                  <a:lnTo>
                    <a:pt x="79127" y="25400"/>
                  </a:lnTo>
                  <a:lnTo>
                    <a:pt x="83437" y="38100"/>
                  </a:lnTo>
                  <a:lnTo>
                    <a:pt x="88912" y="38100"/>
                  </a:lnTo>
                  <a:lnTo>
                    <a:pt x="86127" y="25400"/>
                  </a:lnTo>
                  <a:close/>
                </a:path>
                <a:path w="7287259" h="3327400">
                  <a:moveTo>
                    <a:pt x="107911" y="25400"/>
                  </a:moveTo>
                  <a:lnTo>
                    <a:pt x="102638" y="25400"/>
                  </a:lnTo>
                  <a:lnTo>
                    <a:pt x="111210" y="38100"/>
                  </a:lnTo>
                  <a:lnTo>
                    <a:pt x="107911" y="25400"/>
                  </a:lnTo>
                  <a:close/>
                </a:path>
                <a:path w="7287259" h="3327400">
                  <a:moveTo>
                    <a:pt x="9418" y="12700"/>
                  </a:moveTo>
                  <a:lnTo>
                    <a:pt x="12349" y="25400"/>
                  </a:lnTo>
                  <a:lnTo>
                    <a:pt x="17614" y="25400"/>
                  </a:lnTo>
                  <a:lnTo>
                    <a:pt x="9418" y="12700"/>
                  </a:lnTo>
                  <a:close/>
                </a:path>
                <a:path w="7287259" h="3327400">
                  <a:moveTo>
                    <a:pt x="44578" y="12700"/>
                  </a:moveTo>
                  <a:lnTo>
                    <a:pt x="28451" y="12700"/>
                  </a:lnTo>
                  <a:lnTo>
                    <a:pt x="33365" y="25400"/>
                  </a:lnTo>
                  <a:lnTo>
                    <a:pt x="48432" y="25400"/>
                  </a:lnTo>
                  <a:lnTo>
                    <a:pt x="44578" y="12700"/>
                  </a:lnTo>
                  <a:close/>
                </a:path>
                <a:path w="7287259" h="3327400">
                  <a:moveTo>
                    <a:pt x="54479" y="12700"/>
                  </a:moveTo>
                  <a:lnTo>
                    <a:pt x="46357" y="12700"/>
                  </a:lnTo>
                  <a:lnTo>
                    <a:pt x="48561" y="25400"/>
                  </a:lnTo>
                  <a:lnTo>
                    <a:pt x="53028" y="25400"/>
                  </a:lnTo>
                  <a:lnTo>
                    <a:pt x="54479" y="12700"/>
                  </a:lnTo>
                  <a:close/>
                </a:path>
                <a:path w="7287259" h="3327400">
                  <a:moveTo>
                    <a:pt x="60295" y="17613"/>
                  </a:moveTo>
                  <a:lnTo>
                    <a:pt x="56953" y="25400"/>
                  </a:lnTo>
                  <a:lnTo>
                    <a:pt x="65551" y="25400"/>
                  </a:lnTo>
                  <a:lnTo>
                    <a:pt x="60295" y="17613"/>
                  </a:lnTo>
                  <a:close/>
                </a:path>
                <a:path w="7287259" h="3327400">
                  <a:moveTo>
                    <a:pt x="62309" y="12921"/>
                  </a:moveTo>
                  <a:lnTo>
                    <a:pt x="60295" y="17613"/>
                  </a:lnTo>
                  <a:lnTo>
                    <a:pt x="65551" y="25400"/>
                  </a:lnTo>
                  <a:lnTo>
                    <a:pt x="62309" y="12921"/>
                  </a:lnTo>
                  <a:close/>
                </a:path>
                <a:path w="7287259" h="3327400">
                  <a:moveTo>
                    <a:pt x="62404" y="12700"/>
                  </a:moveTo>
                  <a:lnTo>
                    <a:pt x="62309" y="12921"/>
                  </a:lnTo>
                  <a:lnTo>
                    <a:pt x="65551" y="25400"/>
                  </a:lnTo>
                  <a:lnTo>
                    <a:pt x="69439" y="25400"/>
                  </a:lnTo>
                  <a:lnTo>
                    <a:pt x="62404" y="12700"/>
                  </a:lnTo>
                  <a:close/>
                </a:path>
                <a:path w="7287259" h="3327400">
                  <a:moveTo>
                    <a:pt x="74838" y="12700"/>
                  </a:moveTo>
                  <a:lnTo>
                    <a:pt x="69404" y="12700"/>
                  </a:lnTo>
                  <a:lnTo>
                    <a:pt x="72298" y="25400"/>
                  </a:lnTo>
                  <a:lnTo>
                    <a:pt x="74838" y="12700"/>
                  </a:lnTo>
                  <a:close/>
                </a:path>
                <a:path w="7287259" h="3327400">
                  <a:moveTo>
                    <a:pt x="62251" y="12700"/>
                  </a:moveTo>
                  <a:lnTo>
                    <a:pt x="56979" y="12700"/>
                  </a:lnTo>
                  <a:lnTo>
                    <a:pt x="60295" y="17613"/>
                  </a:lnTo>
                  <a:lnTo>
                    <a:pt x="62309" y="12921"/>
                  </a:lnTo>
                  <a:lnTo>
                    <a:pt x="62251" y="12700"/>
                  </a:lnTo>
                  <a:close/>
                </a:path>
                <a:path w="7287259" h="3327400">
                  <a:moveTo>
                    <a:pt x="24644" y="0"/>
                  </a:moveTo>
                  <a:lnTo>
                    <a:pt x="16107" y="12700"/>
                  </a:lnTo>
                  <a:lnTo>
                    <a:pt x="27542" y="12700"/>
                  </a:lnTo>
                  <a:lnTo>
                    <a:pt x="24644" y="0"/>
                  </a:lnTo>
                  <a:close/>
                </a:path>
                <a:path w="7287259" h="3327400">
                  <a:moveTo>
                    <a:pt x="50709" y="0"/>
                  </a:moveTo>
                  <a:lnTo>
                    <a:pt x="37448" y="0"/>
                  </a:lnTo>
                  <a:lnTo>
                    <a:pt x="35877" y="12700"/>
                  </a:lnTo>
                  <a:lnTo>
                    <a:pt x="61205" y="12700"/>
                  </a:lnTo>
                  <a:lnTo>
                    <a:pt x="50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1076" y="4846032"/>
              <a:ext cx="310410" cy="3175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49751" y="8116159"/>
              <a:ext cx="310409" cy="3175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9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400" b="0" i="0" u="none" strike="noStrike" kern="1200" cap="none" spc="80" normalizeH="0" baseline="0" noProof="0" dirty="0">
                <a:ln>
                  <a:noFill/>
                </a:ln>
                <a:solidFill>
                  <a:srgbClr val="314864"/>
                </a:solidFill>
                <a:effectLst/>
                <a:uLnTx/>
                <a:uFillTx/>
                <a:latin typeface="Microsoft Tai Le"/>
                <a:ea typeface="+mn-ea"/>
                <a:cs typeface="Microsoft Tai Le"/>
              </a:rPr>
              <a:t>m</a:t>
            </a:r>
            <a:endParaRPr kumimoji="0" sz="7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Tai Le"/>
              <a:ea typeface="+mn-ea"/>
              <a:cs typeface="Microsoft Tai 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4388" y="615553"/>
            <a:ext cx="1803463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9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</a:t>
            </a:r>
            <a:r>
              <a:rPr kumimoji="0" sz="7900" b="1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900" b="1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sz="7900" b="1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9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7900" b="1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900" b="1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Bootstrap</a:t>
            </a:r>
            <a:r>
              <a:rPr kumimoji="0" sz="7900" b="1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900" b="1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r>
              <a:rPr kumimoji="0" sz="7900" b="1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7900" b="1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</a:t>
            </a:r>
            <a:endParaRPr kumimoji="0" sz="7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78076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Let’s</a:t>
            </a:r>
            <a:r>
              <a:rPr spc="-80" dirty="0"/>
              <a:t> </a:t>
            </a:r>
            <a:r>
              <a:rPr spc="50" dirty="0"/>
              <a:t>Make</a:t>
            </a:r>
            <a:r>
              <a:rPr spc="-75" dirty="0"/>
              <a:t> </a:t>
            </a:r>
            <a:r>
              <a:rPr spc="165" dirty="0"/>
              <a:t>our</a:t>
            </a:r>
            <a:r>
              <a:rPr spc="-75" dirty="0"/>
              <a:t> </a:t>
            </a:r>
            <a:r>
              <a:rPr spc="245" dirty="0"/>
              <a:t>Login</a:t>
            </a:r>
            <a:r>
              <a:rPr spc="-75" dirty="0"/>
              <a:t> </a:t>
            </a:r>
            <a:r>
              <a:rPr spc="55" dirty="0"/>
              <a:t>Form</a:t>
            </a:r>
            <a:r>
              <a:rPr spc="-75" dirty="0"/>
              <a:t> </a:t>
            </a:r>
            <a:r>
              <a:rPr spc="114" dirty="0"/>
              <a:t>Beautiful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496" y="3120323"/>
            <a:ext cx="8470946" cy="4940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9679" y="2447958"/>
            <a:ext cx="14185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02671" y="2447958"/>
            <a:ext cx="10521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977571" y="3062426"/>
            <a:ext cx="7977505" cy="6146165"/>
            <a:chOff x="10977571" y="3062426"/>
            <a:chExt cx="7977505" cy="61461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571" y="3062426"/>
              <a:ext cx="7241769" cy="57121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517621" y="8161496"/>
              <a:ext cx="4437380" cy="1047115"/>
            </a:xfrm>
            <a:custGeom>
              <a:avLst/>
              <a:gdLst/>
              <a:ahLst/>
              <a:cxnLst/>
              <a:rect l="l" t="t" r="r" b="b"/>
              <a:pathLst>
                <a:path w="4437380" h="1047115">
                  <a:moveTo>
                    <a:pt x="4196814" y="0"/>
                  </a:moveTo>
                  <a:lnTo>
                    <a:pt x="241165" y="0"/>
                  </a:lnTo>
                  <a:lnTo>
                    <a:pt x="194711" y="183"/>
                  </a:lnTo>
                  <a:lnTo>
                    <a:pt x="127199" y="4963"/>
                  </a:lnTo>
                  <a:lnTo>
                    <a:pt x="70461" y="25950"/>
                  </a:lnTo>
                  <a:lnTo>
                    <a:pt x="25951" y="70465"/>
                  </a:lnTo>
                  <a:lnTo>
                    <a:pt x="4963" y="127201"/>
                  </a:lnTo>
                  <a:lnTo>
                    <a:pt x="183" y="194260"/>
                  </a:lnTo>
                  <a:lnTo>
                    <a:pt x="0" y="240097"/>
                  </a:lnTo>
                  <a:lnTo>
                    <a:pt x="4" y="806991"/>
                  </a:lnTo>
                  <a:lnTo>
                    <a:pt x="183" y="852377"/>
                  </a:lnTo>
                  <a:lnTo>
                    <a:pt x="4969" y="919904"/>
                  </a:lnTo>
                  <a:lnTo>
                    <a:pt x="25951" y="976623"/>
                  </a:lnTo>
                  <a:lnTo>
                    <a:pt x="70461" y="1021138"/>
                  </a:lnTo>
                  <a:lnTo>
                    <a:pt x="127182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4195746" y="1047088"/>
                  </a:lnTo>
                  <a:lnTo>
                    <a:pt x="4242201" y="1046904"/>
                  </a:lnTo>
                  <a:lnTo>
                    <a:pt x="4309712" y="1042124"/>
                  </a:lnTo>
                  <a:lnTo>
                    <a:pt x="4366450" y="1021138"/>
                  </a:lnTo>
                  <a:lnTo>
                    <a:pt x="4410960" y="976623"/>
                  </a:lnTo>
                  <a:lnTo>
                    <a:pt x="4431948" y="919887"/>
                  </a:lnTo>
                  <a:lnTo>
                    <a:pt x="4436728" y="852828"/>
                  </a:lnTo>
                  <a:lnTo>
                    <a:pt x="4436912" y="806991"/>
                  </a:lnTo>
                  <a:lnTo>
                    <a:pt x="4436907" y="240097"/>
                  </a:lnTo>
                  <a:lnTo>
                    <a:pt x="4436728" y="194710"/>
                  </a:lnTo>
                  <a:lnTo>
                    <a:pt x="4431942" y="127184"/>
                  </a:lnTo>
                  <a:lnTo>
                    <a:pt x="4410960" y="70465"/>
                  </a:lnTo>
                  <a:lnTo>
                    <a:pt x="4366450" y="25950"/>
                  </a:lnTo>
                  <a:lnTo>
                    <a:pt x="4309729" y="4963"/>
                  </a:lnTo>
                  <a:lnTo>
                    <a:pt x="4242651" y="183"/>
                  </a:lnTo>
                  <a:lnTo>
                    <a:pt x="4196814" y="0"/>
                  </a:lnTo>
                  <a:close/>
                </a:path>
              </a:pathLst>
            </a:custGeom>
            <a:solidFill>
              <a:srgbClr val="563D7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18782" y="8238357"/>
            <a:ext cx="36449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Bootstrap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62775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0" dirty="0"/>
              <a:t>Bootstrap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6365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42196"/>
            <a:ext cx="167239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web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framework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that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includes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CSS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styles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JavaScript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52747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406013"/>
            <a:ext cx="59194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Focused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front-end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UI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39129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269831"/>
            <a:ext cx="1588261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project,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not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need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experience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with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:-)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197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65" dirty="0"/>
              <a:t>Our</a:t>
            </a:r>
            <a:r>
              <a:rPr spc="-110" dirty="0"/>
              <a:t> </a:t>
            </a:r>
            <a:r>
              <a:rPr spc="130" dirty="0"/>
              <a:t>Game</a:t>
            </a:r>
            <a:r>
              <a:rPr spc="-110" dirty="0"/>
              <a:t> </a:t>
            </a:r>
            <a:r>
              <a:rPr spc="15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43249"/>
            <a:ext cx="1274064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My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friend,</a:t>
            </a:r>
            <a:r>
              <a:rPr kumimoji="0" sz="42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Alan,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has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helped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019810" marR="0" lvl="1" indent="-576580" algn="l" defTabSz="914400" rtl="0" eaLnBrk="1" fontAlgn="auto" latinLnBrk="0" hangingPunct="1">
              <a:lnSpc>
                <a:spcPct val="100000"/>
              </a:lnSpc>
              <a:spcBef>
                <a:spcPts val="3970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1019810" algn="l"/>
                <a:tab pos="1020444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created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HTML</a:t>
            </a:r>
            <a:r>
              <a:rPr kumimoji="0" sz="42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880" y="4753781"/>
            <a:ext cx="7025964" cy="55390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197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65" dirty="0"/>
              <a:t>Our</a:t>
            </a:r>
            <a:r>
              <a:rPr spc="-110" dirty="0"/>
              <a:t> </a:t>
            </a:r>
            <a:r>
              <a:rPr spc="130" dirty="0"/>
              <a:t>Game</a:t>
            </a:r>
            <a:r>
              <a:rPr spc="-110" dirty="0"/>
              <a:t> </a:t>
            </a:r>
            <a:r>
              <a:rPr spc="15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343249"/>
            <a:ext cx="1274064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My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friend,</a:t>
            </a:r>
            <a:r>
              <a:rPr kumimoji="0" sz="42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Alan,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has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helped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019810" marR="0" lvl="1" indent="-576580" algn="l" defTabSz="914400" rtl="0" eaLnBrk="1" fontAlgn="auto" latinLnBrk="0" hangingPunct="1">
              <a:lnSpc>
                <a:spcPct val="100000"/>
              </a:lnSpc>
              <a:spcBef>
                <a:spcPts val="3970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1019810" algn="l"/>
                <a:tab pos="1020444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created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HTML</a:t>
            </a:r>
            <a:r>
              <a:rPr kumimoji="0" sz="42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619234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6070884"/>
            <a:ext cx="143363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We’ll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modify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project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4218" y="1217492"/>
            <a:ext cx="4550456" cy="35874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Development</a:t>
            </a:r>
            <a:r>
              <a:rPr spc="-155" dirty="0"/>
              <a:t> </a:t>
            </a:r>
            <a:r>
              <a:rPr spc="12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709730"/>
            <a:ext cx="14828519" cy="6270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1670" marR="0" lvl="0" indent="-64960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6230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Modify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add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support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MVC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tags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61670" marR="0" lvl="0" indent="-64960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6230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Update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point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processing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61670" marR="0" lvl="0" indent="-64960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62305" algn="l"/>
              </a:tabLst>
              <a:defRPr/>
            </a:pPr>
            <a:r>
              <a:rPr kumimoji="0" sz="42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Verify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fields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username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61670" marR="0" lvl="0" indent="-64960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6230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Change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controller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new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0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</a:t>
            </a:r>
            <a:r>
              <a:rPr kumimoji="0" sz="5175" b="1" i="0" u="none" strike="noStrike" kern="1200" cap="none" spc="-30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5175" b="1" i="0" u="none" strike="noStrike" kern="1200" cap="none" spc="-30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-B</a:t>
            </a:r>
            <a:r>
              <a:rPr kumimoji="0" sz="5175" b="1" i="0" u="none" strike="noStrike" kern="1200" cap="none" spc="-30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y-Ste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6813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Bootstra</a:t>
            </a:r>
            <a:r>
              <a:rPr spc="270" dirty="0"/>
              <a:t>p</a:t>
            </a:r>
            <a:r>
              <a:rPr spc="-660" dirty="0"/>
              <a:t> </a:t>
            </a:r>
            <a:r>
              <a:rPr spc="-780" dirty="0"/>
              <a:t>T</a:t>
            </a:r>
            <a:r>
              <a:rPr spc="105" dirty="0"/>
              <a:t>utorial</a:t>
            </a:r>
            <a:r>
              <a:rPr spc="225" dirty="0"/>
              <a:t>s</a:t>
            </a:r>
            <a:r>
              <a:rPr spc="-75" dirty="0"/>
              <a:t> </a:t>
            </a:r>
            <a:r>
              <a:rPr spc="155" dirty="0"/>
              <a:t>an</a:t>
            </a:r>
            <a:r>
              <a:rPr spc="305" dirty="0"/>
              <a:t>d</a:t>
            </a:r>
            <a:r>
              <a:rPr spc="-75" dirty="0"/>
              <a:t> </a:t>
            </a:r>
            <a:r>
              <a:rPr spc="240" dirty="0"/>
              <a:t>Docs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673683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6615370"/>
            <a:ext cx="81419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Bootstrap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Official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Documentation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9187" y="7876563"/>
            <a:ext cx="13088619" cy="1047115"/>
          </a:xfrm>
          <a:custGeom>
            <a:avLst/>
            <a:gdLst/>
            <a:ahLst/>
            <a:cxnLst/>
            <a:rect l="l" t="t" r="r" b="b"/>
            <a:pathLst>
              <a:path w="13088619" h="1047115">
                <a:moveTo>
                  <a:pt x="12848513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2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5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12847445" y="1047088"/>
                </a:lnTo>
                <a:lnTo>
                  <a:pt x="12893899" y="1046904"/>
                </a:lnTo>
                <a:lnTo>
                  <a:pt x="12961407" y="1042125"/>
                </a:lnTo>
                <a:lnTo>
                  <a:pt x="13018140" y="1021138"/>
                </a:lnTo>
                <a:lnTo>
                  <a:pt x="13062657" y="976623"/>
                </a:lnTo>
                <a:lnTo>
                  <a:pt x="13083647" y="919887"/>
                </a:lnTo>
                <a:lnTo>
                  <a:pt x="13088427" y="852828"/>
                </a:lnTo>
                <a:lnTo>
                  <a:pt x="13088610" y="806992"/>
                </a:lnTo>
                <a:lnTo>
                  <a:pt x="13088606" y="240097"/>
                </a:lnTo>
                <a:lnTo>
                  <a:pt x="13088427" y="194711"/>
                </a:lnTo>
                <a:lnTo>
                  <a:pt x="13083641" y="127184"/>
                </a:lnTo>
                <a:lnTo>
                  <a:pt x="13062657" y="70465"/>
                </a:lnTo>
                <a:lnTo>
                  <a:pt x="13018140" y="25950"/>
                </a:lnTo>
                <a:lnTo>
                  <a:pt x="12961423" y="4963"/>
                </a:lnTo>
                <a:lnTo>
                  <a:pt x="12930860" y="1470"/>
                </a:lnTo>
                <a:lnTo>
                  <a:pt x="12894350" y="183"/>
                </a:lnTo>
                <a:lnTo>
                  <a:pt x="12848513" y="0"/>
                </a:lnTo>
                <a:close/>
              </a:path>
            </a:pathLst>
          </a:custGeom>
          <a:solidFill>
            <a:srgbClr val="563D7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2717" y="7955643"/>
            <a:ext cx="1007935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2"/>
              </a:rPr>
              <a:t>www.getbootstrap.com/docs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9187" y="3710734"/>
            <a:ext cx="13088619" cy="1047115"/>
          </a:xfrm>
          <a:custGeom>
            <a:avLst/>
            <a:gdLst/>
            <a:ahLst/>
            <a:cxnLst/>
            <a:rect l="l" t="t" r="r" b="b"/>
            <a:pathLst>
              <a:path w="13088619" h="1047114">
                <a:moveTo>
                  <a:pt x="12848513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3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12847445" y="1047088"/>
                </a:lnTo>
                <a:lnTo>
                  <a:pt x="12893899" y="1046904"/>
                </a:lnTo>
                <a:lnTo>
                  <a:pt x="12961407" y="1042124"/>
                </a:lnTo>
                <a:lnTo>
                  <a:pt x="13018140" y="1021138"/>
                </a:lnTo>
                <a:lnTo>
                  <a:pt x="13062657" y="976623"/>
                </a:lnTo>
                <a:lnTo>
                  <a:pt x="13083647" y="919886"/>
                </a:lnTo>
                <a:lnTo>
                  <a:pt x="13088427" y="852827"/>
                </a:lnTo>
                <a:lnTo>
                  <a:pt x="13088610" y="806991"/>
                </a:lnTo>
                <a:lnTo>
                  <a:pt x="13088606" y="240096"/>
                </a:lnTo>
                <a:lnTo>
                  <a:pt x="13088427" y="194710"/>
                </a:lnTo>
                <a:lnTo>
                  <a:pt x="13083641" y="127184"/>
                </a:lnTo>
                <a:lnTo>
                  <a:pt x="13062657" y="70464"/>
                </a:lnTo>
                <a:lnTo>
                  <a:pt x="13018140" y="25949"/>
                </a:lnTo>
                <a:lnTo>
                  <a:pt x="12961423" y="4963"/>
                </a:lnTo>
                <a:lnTo>
                  <a:pt x="12894350" y="183"/>
                </a:lnTo>
                <a:lnTo>
                  <a:pt x="12848513" y="0"/>
                </a:lnTo>
                <a:close/>
              </a:path>
            </a:pathLst>
          </a:custGeom>
          <a:solidFill>
            <a:srgbClr val="39843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2447958"/>
            <a:ext cx="14502765" cy="2170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There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tons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of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free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tutorials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online: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“bootstrap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tutorial”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29654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www.w3schools.com/bootstrap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4622" y="2335007"/>
            <a:ext cx="18082895" cy="6984365"/>
            <a:chOff x="1214622" y="2335007"/>
            <a:chExt cx="18082895" cy="6984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622" y="2335007"/>
              <a:ext cx="11978692" cy="69840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4710" y="4809408"/>
              <a:ext cx="6852540" cy="17316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497064" y="4840821"/>
              <a:ext cx="6748145" cy="1627505"/>
            </a:xfrm>
            <a:custGeom>
              <a:avLst/>
              <a:gdLst/>
              <a:ahLst/>
              <a:cxnLst/>
              <a:rect l="l" t="t" r="r" b="b"/>
              <a:pathLst>
                <a:path w="6748144" h="1627504">
                  <a:moveTo>
                    <a:pt x="6689586" y="0"/>
                  </a:moveTo>
                  <a:lnTo>
                    <a:pt x="1772197" y="0"/>
                  </a:lnTo>
                  <a:lnTo>
                    <a:pt x="1749521" y="4576"/>
                  </a:lnTo>
                  <a:lnTo>
                    <a:pt x="1731006" y="17058"/>
                  </a:lnTo>
                  <a:lnTo>
                    <a:pt x="1718524" y="35571"/>
                  </a:lnTo>
                  <a:lnTo>
                    <a:pt x="1713947" y="58244"/>
                  </a:lnTo>
                  <a:lnTo>
                    <a:pt x="1713947" y="620399"/>
                  </a:lnTo>
                  <a:lnTo>
                    <a:pt x="0" y="736888"/>
                  </a:lnTo>
                  <a:lnTo>
                    <a:pt x="1713947" y="853377"/>
                  </a:lnTo>
                  <a:lnTo>
                    <a:pt x="1713947" y="1568669"/>
                  </a:lnTo>
                  <a:lnTo>
                    <a:pt x="1718524" y="1591342"/>
                  </a:lnTo>
                  <a:lnTo>
                    <a:pt x="1731006" y="1609855"/>
                  </a:lnTo>
                  <a:lnTo>
                    <a:pt x="1749521" y="1622337"/>
                  </a:lnTo>
                  <a:lnTo>
                    <a:pt x="1772197" y="1626913"/>
                  </a:lnTo>
                  <a:lnTo>
                    <a:pt x="6689586" y="1626913"/>
                  </a:lnTo>
                  <a:lnTo>
                    <a:pt x="6712257" y="1622337"/>
                  </a:lnTo>
                  <a:lnTo>
                    <a:pt x="6730768" y="1609855"/>
                  </a:lnTo>
                  <a:lnTo>
                    <a:pt x="6743249" y="1591342"/>
                  </a:lnTo>
                  <a:lnTo>
                    <a:pt x="6747825" y="1568669"/>
                  </a:lnTo>
                  <a:lnTo>
                    <a:pt x="6747825" y="58244"/>
                  </a:lnTo>
                  <a:lnTo>
                    <a:pt x="6743249" y="35571"/>
                  </a:lnTo>
                  <a:lnTo>
                    <a:pt x="6730768" y="17058"/>
                  </a:lnTo>
                  <a:lnTo>
                    <a:pt x="6712257" y="4576"/>
                  </a:lnTo>
                  <a:lnTo>
                    <a:pt x="668958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8070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N</a:t>
            </a:r>
            <a:r>
              <a:rPr spc="210" dirty="0"/>
              <a:t>o</a:t>
            </a:r>
            <a:r>
              <a:rPr spc="-75" dirty="0"/>
              <a:t> </a:t>
            </a:r>
            <a:r>
              <a:rPr spc="25" dirty="0"/>
              <a:t>erro</a:t>
            </a:r>
            <a:r>
              <a:rPr spc="155" dirty="0"/>
              <a:t>r</a:t>
            </a:r>
            <a:r>
              <a:rPr spc="-75" dirty="0"/>
              <a:t> </a:t>
            </a:r>
            <a:r>
              <a:rPr spc="160" dirty="0"/>
              <a:t>messag</a:t>
            </a:r>
            <a:r>
              <a:rPr spc="260" dirty="0"/>
              <a:t>e</a:t>
            </a:r>
            <a:r>
              <a:rPr spc="-75" dirty="0"/>
              <a:t> </a:t>
            </a:r>
            <a:r>
              <a:rPr spc="-70" dirty="0"/>
              <a:t>f</a:t>
            </a:r>
            <a:r>
              <a:rPr spc="70" dirty="0"/>
              <a:t>o</a:t>
            </a:r>
            <a:r>
              <a:rPr spc="185" dirty="0"/>
              <a:t>r</a:t>
            </a:r>
            <a:r>
              <a:rPr spc="-75" dirty="0"/>
              <a:t> </a:t>
            </a:r>
            <a:r>
              <a:rPr spc="80" dirty="0"/>
              <a:t>faile</a:t>
            </a:r>
            <a:r>
              <a:rPr spc="325" dirty="0"/>
              <a:t>d</a:t>
            </a:r>
            <a:r>
              <a:rPr spc="-75" dirty="0"/>
              <a:t> </a:t>
            </a:r>
            <a:r>
              <a:rPr spc="165" dirty="0"/>
              <a:t>logi</a:t>
            </a:r>
            <a:r>
              <a:rPr spc="430" dirty="0"/>
              <a:t>n</a:t>
            </a:r>
            <a:r>
              <a:rPr spc="-75" dirty="0"/>
              <a:t> </a:t>
            </a:r>
            <a:r>
              <a:rPr spc="250" dirty="0"/>
              <a:t>-</a:t>
            </a:r>
            <a:r>
              <a:rPr spc="-660" dirty="0"/>
              <a:t> </a:t>
            </a:r>
            <a:r>
              <a:rPr spc="-120" dirty="0"/>
              <a:t>What???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7121" y="5348393"/>
            <a:ext cx="45713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message???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2034" y="487808"/>
            <a:ext cx="138328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335" dirty="0">
                <a:latin typeface="Times New Roman"/>
                <a:cs typeface="Times New Roman"/>
              </a:rPr>
              <a:t>W</a:t>
            </a:r>
            <a:r>
              <a:rPr sz="6500" b="1" spc="200" dirty="0">
                <a:latin typeface="Times New Roman"/>
                <a:cs typeface="Times New Roman"/>
              </a:rPr>
              <a:t>e</a:t>
            </a:r>
            <a:r>
              <a:rPr sz="6500" b="1" spc="-75" dirty="0">
                <a:latin typeface="Times New Roman"/>
                <a:cs typeface="Times New Roman"/>
              </a:rPr>
              <a:t> </a:t>
            </a:r>
            <a:r>
              <a:rPr sz="6500" b="1" spc="360" dirty="0">
                <a:latin typeface="Times New Roman"/>
                <a:cs typeface="Times New Roman"/>
              </a:rPr>
              <a:t>n</a:t>
            </a:r>
            <a:r>
              <a:rPr sz="6500" b="1" spc="240" dirty="0">
                <a:latin typeface="Times New Roman"/>
                <a:cs typeface="Times New Roman"/>
              </a:rPr>
              <a:t>ee</a:t>
            </a:r>
            <a:r>
              <a:rPr sz="6500" b="1" spc="254" dirty="0">
                <a:latin typeface="Times New Roman"/>
                <a:cs typeface="Times New Roman"/>
              </a:rPr>
              <a:t>d</a:t>
            </a:r>
            <a:r>
              <a:rPr sz="6500" b="1" spc="-75" dirty="0">
                <a:latin typeface="Times New Roman"/>
                <a:cs typeface="Times New Roman"/>
              </a:rPr>
              <a:t> </a:t>
            </a:r>
            <a:r>
              <a:rPr sz="6500" b="1" dirty="0">
                <a:latin typeface="Times New Roman"/>
                <a:cs typeface="Times New Roman"/>
              </a:rPr>
              <a:t>a</a:t>
            </a:r>
            <a:r>
              <a:rPr sz="6500" b="1" spc="495" dirty="0">
                <a:latin typeface="Times New Roman"/>
                <a:cs typeface="Times New Roman"/>
              </a:rPr>
              <a:t>n</a:t>
            </a:r>
            <a:r>
              <a:rPr sz="6500" b="1" spc="-75" dirty="0">
                <a:latin typeface="Times New Roman"/>
                <a:cs typeface="Times New Roman"/>
              </a:rPr>
              <a:t> </a:t>
            </a:r>
            <a:r>
              <a:rPr sz="6500" b="1" spc="240" dirty="0">
                <a:latin typeface="Times New Roman"/>
                <a:cs typeface="Times New Roman"/>
              </a:rPr>
              <a:t>e</a:t>
            </a:r>
            <a:r>
              <a:rPr sz="6500" b="1" spc="-125" dirty="0">
                <a:latin typeface="Times New Roman"/>
                <a:cs typeface="Times New Roman"/>
              </a:rPr>
              <a:t>rr</a:t>
            </a:r>
            <a:r>
              <a:rPr sz="6500" b="1" spc="245" dirty="0">
                <a:latin typeface="Times New Roman"/>
                <a:cs typeface="Times New Roman"/>
              </a:rPr>
              <a:t>o</a:t>
            </a:r>
            <a:r>
              <a:rPr sz="6500" b="1" spc="10" dirty="0">
                <a:latin typeface="Times New Roman"/>
                <a:cs typeface="Times New Roman"/>
              </a:rPr>
              <a:t>r</a:t>
            </a:r>
            <a:r>
              <a:rPr sz="6500" b="1" spc="-75" dirty="0">
                <a:latin typeface="Times New Roman"/>
                <a:cs typeface="Times New Roman"/>
              </a:rPr>
              <a:t> </a:t>
            </a:r>
            <a:r>
              <a:rPr sz="6500" b="1" spc="254" dirty="0">
                <a:latin typeface="Times New Roman"/>
                <a:cs typeface="Times New Roman"/>
              </a:rPr>
              <a:t>m</a:t>
            </a:r>
            <a:r>
              <a:rPr sz="6500" b="1" spc="240" dirty="0">
                <a:latin typeface="Times New Roman"/>
                <a:cs typeface="Times New Roman"/>
              </a:rPr>
              <a:t>e</a:t>
            </a:r>
            <a:r>
              <a:rPr sz="6500" b="1" spc="114" dirty="0">
                <a:latin typeface="Times New Roman"/>
                <a:cs typeface="Times New Roman"/>
              </a:rPr>
              <a:t>ss</a:t>
            </a:r>
            <a:r>
              <a:rPr sz="6500" b="1" dirty="0">
                <a:latin typeface="Times New Roman"/>
                <a:cs typeface="Times New Roman"/>
              </a:rPr>
              <a:t>a</a:t>
            </a:r>
            <a:r>
              <a:rPr sz="6500" b="1" spc="120" dirty="0">
                <a:latin typeface="Times New Roman"/>
                <a:cs typeface="Times New Roman"/>
              </a:rPr>
              <a:t>g</a:t>
            </a:r>
            <a:r>
              <a:rPr sz="6500" b="1" spc="375" dirty="0">
                <a:latin typeface="Times New Roman"/>
                <a:cs typeface="Times New Roman"/>
              </a:rPr>
              <a:t>e</a:t>
            </a:r>
            <a:r>
              <a:rPr sz="6500" b="1" spc="-75" dirty="0">
                <a:latin typeface="Times New Roman"/>
                <a:cs typeface="Times New Roman"/>
              </a:rPr>
              <a:t> </a:t>
            </a:r>
            <a:r>
              <a:rPr sz="6500" b="1" spc="25" dirty="0">
                <a:latin typeface="Times New Roman"/>
                <a:cs typeface="Times New Roman"/>
              </a:rPr>
              <a:t>…</a:t>
            </a:r>
            <a:r>
              <a:rPr sz="6500" b="1" spc="-430" dirty="0">
                <a:latin typeface="Times New Roman"/>
                <a:cs typeface="Times New Roman"/>
              </a:rPr>
              <a:t> </a:t>
            </a:r>
            <a:r>
              <a:rPr sz="6500" b="1" spc="125" dirty="0">
                <a:latin typeface="Times New Roman"/>
                <a:cs typeface="Times New Roman"/>
              </a:rPr>
              <a:t>A</a:t>
            </a:r>
            <a:r>
              <a:rPr sz="6500" b="1" spc="480" dirty="0">
                <a:latin typeface="Times New Roman"/>
                <a:cs typeface="Times New Roman"/>
              </a:rPr>
              <a:t>S</a:t>
            </a:r>
            <a:r>
              <a:rPr sz="6500" b="1" spc="125" dirty="0">
                <a:latin typeface="Times New Roman"/>
                <a:cs typeface="Times New Roman"/>
              </a:rPr>
              <a:t>AP</a:t>
            </a:r>
            <a:r>
              <a:rPr sz="6500" b="1" spc="-370" dirty="0">
                <a:latin typeface="Times New Roman"/>
                <a:cs typeface="Times New Roman"/>
              </a:rPr>
              <a:t>!!</a:t>
            </a:r>
            <a:r>
              <a:rPr sz="6500" b="1" spc="-235" dirty="0">
                <a:latin typeface="Times New Roman"/>
                <a:cs typeface="Times New Roman"/>
              </a:rPr>
              <a:t>!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3321" y="2816668"/>
            <a:ext cx="17971135" cy="6366510"/>
            <a:chOff x="963321" y="2816668"/>
            <a:chExt cx="17971135" cy="6366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321" y="2816668"/>
              <a:ext cx="13957690" cy="63662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0760" y="5083871"/>
              <a:ext cx="8863277" cy="31772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23115" y="5115284"/>
              <a:ext cx="8759190" cy="3072765"/>
            </a:xfrm>
            <a:custGeom>
              <a:avLst/>
              <a:gdLst/>
              <a:ahLst/>
              <a:cxnLst/>
              <a:rect l="l" t="t" r="r" b="b"/>
              <a:pathLst>
                <a:path w="8759190" h="3072765">
                  <a:moveTo>
                    <a:pt x="0" y="0"/>
                  </a:moveTo>
                  <a:lnTo>
                    <a:pt x="1942999" y="1033999"/>
                  </a:lnTo>
                  <a:lnTo>
                    <a:pt x="1942999" y="3014306"/>
                  </a:lnTo>
                  <a:lnTo>
                    <a:pt x="1947576" y="3036978"/>
                  </a:lnTo>
                  <a:lnTo>
                    <a:pt x="1960058" y="3055492"/>
                  </a:lnTo>
                  <a:lnTo>
                    <a:pt x="1978575" y="3067974"/>
                  </a:lnTo>
                  <a:lnTo>
                    <a:pt x="2001249" y="3072550"/>
                  </a:lnTo>
                  <a:lnTo>
                    <a:pt x="8700322" y="3072550"/>
                  </a:lnTo>
                  <a:lnTo>
                    <a:pt x="8722999" y="3067973"/>
                  </a:lnTo>
                  <a:lnTo>
                    <a:pt x="8741513" y="3055492"/>
                  </a:lnTo>
                  <a:lnTo>
                    <a:pt x="8753995" y="3036978"/>
                  </a:lnTo>
                  <a:lnTo>
                    <a:pt x="8758572" y="3014306"/>
                  </a:lnTo>
                  <a:lnTo>
                    <a:pt x="8758572" y="929618"/>
                  </a:lnTo>
                  <a:lnTo>
                    <a:pt x="8753993" y="906946"/>
                  </a:lnTo>
                  <a:lnTo>
                    <a:pt x="8741509" y="888432"/>
                  </a:lnTo>
                  <a:lnTo>
                    <a:pt x="8722994" y="875951"/>
                  </a:lnTo>
                  <a:lnTo>
                    <a:pt x="8700322" y="871374"/>
                  </a:lnTo>
                  <a:lnTo>
                    <a:pt x="2177285" y="871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306266" y="6238418"/>
            <a:ext cx="4332605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923290" marR="5080" indent="-911225">
              <a:lnSpc>
                <a:spcPts val="6100"/>
              </a:lnSpc>
              <a:spcBef>
                <a:spcPts val="430"/>
              </a:spcBef>
            </a:pPr>
            <a:r>
              <a:rPr sz="5250" b="1" spc="-10" dirty="0">
                <a:solidFill>
                  <a:srgbClr val="FFFFFF"/>
                </a:solidFill>
                <a:latin typeface="Arial"/>
                <a:cs typeface="Arial"/>
              </a:rPr>
              <a:t>We’ll</a:t>
            </a:r>
            <a:r>
              <a:rPr sz="52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52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5250" b="1" spc="-1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7275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Failed</a:t>
            </a:r>
            <a:r>
              <a:rPr spc="-155" dirty="0"/>
              <a:t> </a:t>
            </a:r>
            <a:r>
              <a:rPr spc="245" dirty="0"/>
              <a:t>Login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03013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08676"/>
            <a:ext cx="122910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When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fails,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by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Security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89395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772494"/>
            <a:ext cx="82067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Send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back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login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76824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636311"/>
            <a:ext cx="90557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08215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Append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er</a:t>
            </a:r>
            <a:r>
              <a:rPr sz="4250" spc="-70" dirty="0">
                <a:latin typeface="Palatino Linotype"/>
                <a:cs typeface="Palatino Linotype"/>
              </a:rPr>
              <a:t>r</a:t>
            </a:r>
            <a:r>
              <a:rPr sz="4250" spc="15" dirty="0">
                <a:latin typeface="Palatino Linotype"/>
                <a:cs typeface="Palatino Linotype"/>
              </a:rPr>
              <a:t>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parameter:</a:t>
            </a:r>
            <a:r>
              <a:rPr sz="4250" dirty="0">
                <a:latin typeface="Palatino Linotype"/>
                <a:cs typeface="Palatino Linotype"/>
              </a:rPr>
              <a:t>	</a:t>
            </a:r>
            <a:r>
              <a:rPr sz="4250" b="1" spc="20" dirty="0">
                <a:latin typeface="Courier New"/>
                <a:cs typeface="Courier New"/>
              </a:rPr>
              <a:t>?error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7275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Failed</a:t>
            </a:r>
            <a:r>
              <a:rPr spc="-155" dirty="0"/>
              <a:t> </a:t>
            </a:r>
            <a:r>
              <a:rPr spc="245" dirty="0"/>
              <a:t>Login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3445" y="1566771"/>
            <a:ext cx="14296390" cy="9336405"/>
            <a:chOff x="2363445" y="1566771"/>
            <a:chExt cx="14296390" cy="9336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3445" y="1566771"/>
              <a:ext cx="14295868" cy="9335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04" y="1717225"/>
              <a:ext cx="13706389" cy="87431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2034" y="487808"/>
            <a:ext cx="47275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100" dirty="0">
                <a:latin typeface="Times New Roman"/>
                <a:cs typeface="Times New Roman"/>
              </a:rPr>
              <a:t>Failed</a:t>
            </a:r>
            <a:r>
              <a:rPr sz="6500" b="1" spc="-155" dirty="0">
                <a:latin typeface="Times New Roman"/>
                <a:cs typeface="Times New Roman"/>
              </a:rPr>
              <a:t> </a:t>
            </a:r>
            <a:r>
              <a:rPr sz="6500" b="1" spc="245" dirty="0">
                <a:latin typeface="Times New Roman"/>
                <a:cs typeface="Times New Roman"/>
              </a:rPr>
              <a:t>Login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77326" y="1874288"/>
            <a:ext cx="13210540" cy="8680450"/>
            <a:chOff x="5277326" y="1874288"/>
            <a:chExt cx="13210540" cy="8680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7326" y="1874288"/>
              <a:ext cx="9549447" cy="8680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447" y="4223038"/>
              <a:ext cx="7574050" cy="17316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65802" y="4254451"/>
              <a:ext cx="7469505" cy="1627505"/>
            </a:xfrm>
            <a:custGeom>
              <a:avLst/>
              <a:gdLst/>
              <a:ahLst/>
              <a:cxnLst/>
              <a:rect l="l" t="t" r="r" b="b"/>
              <a:pathLst>
                <a:path w="7469505" h="1627504">
                  <a:moveTo>
                    <a:pt x="7411093" y="0"/>
                  </a:moveTo>
                  <a:lnTo>
                    <a:pt x="2493704" y="0"/>
                  </a:lnTo>
                  <a:lnTo>
                    <a:pt x="2471034" y="4576"/>
                  </a:lnTo>
                  <a:lnTo>
                    <a:pt x="2452522" y="17058"/>
                  </a:lnTo>
                  <a:lnTo>
                    <a:pt x="2440041" y="35571"/>
                  </a:lnTo>
                  <a:lnTo>
                    <a:pt x="2435465" y="58244"/>
                  </a:lnTo>
                  <a:lnTo>
                    <a:pt x="2435465" y="1111877"/>
                  </a:lnTo>
                  <a:lnTo>
                    <a:pt x="0" y="1228365"/>
                  </a:lnTo>
                  <a:lnTo>
                    <a:pt x="2435465" y="1344854"/>
                  </a:lnTo>
                  <a:lnTo>
                    <a:pt x="2435465" y="1568669"/>
                  </a:lnTo>
                  <a:lnTo>
                    <a:pt x="2440041" y="1591342"/>
                  </a:lnTo>
                  <a:lnTo>
                    <a:pt x="2452522" y="1609855"/>
                  </a:lnTo>
                  <a:lnTo>
                    <a:pt x="2471034" y="1622337"/>
                  </a:lnTo>
                  <a:lnTo>
                    <a:pt x="2493704" y="1626913"/>
                  </a:lnTo>
                  <a:lnTo>
                    <a:pt x="7411093" y="1626913"/>
                  </a:lnTo>
                  <a:lnTo>
                    <a:pt x="7433769" y="1622337"/>
                  </a:lnTo>
                  <a:lnTo>
                    <a:pt x="7452284" y="1609855"/>
                  </a:lnTo>
                  <a:lnTo>
                    <a:pt x="7464766" y="1591342"/>
                  </a:lnTo>
                  <a:lnTo>
                    <a:pt x="7469343" y="1568669"/>
                  </a:lnTo>
                  <a:lnTo>
                    <a:pt x="7469343" y="58244"/>
                  </a:lnTo>
                  <a:lnTo>
                    <a:pt x="7464766" y="35571"/>
                  </a:lnTo>
                  <a:lnTo>
                    <a:pt x="7452284" y="17058"/>
                  </a:lnTo>
                  <a:lnTo>
                    <a:pt x="7433769" y="4576"/>
                  </a:lnTo>
                  <a:lnTo>
                    <a:pt x="741109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75350" y="4667785"/>
            <a:ext cx="347916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4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endParaRPr sz="4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2034" y="487808"/>
            <a:ext cx="47275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100" dirty="0">
                <a:latin typeface="Times New Roman"/>
                <a:cs typeface="Times New Roman"/>
              </a:rPr>
              <a:t>Failed</a:t>
            </a:r>
            <a:r>
              <a:rPr sz="6500" b="1" spc="-155" dirty="0">
                <a:latin typeface="Times New Roman"/>
                <a:cs typeface="Times New Roman"/>
              </a:rPr>
              <a:t> </a:t>
            </a:r>
            <a:r>
              <a:rPr sz="6500" b="1" spc="245" dirty="0">
                <a:latin typeface="Times New Roman"/>
                <a:cs typeface="Times New Roman"/>
              </a:rPr>
              <a:t>Login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77326" y="1874288"/>
            <a:ext cx="13273405" cy="8680450"/>
            <a:chOff x="5277326" y="1874288"/>
            <a:chExt cx="13273405" cy="8680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7326" y="1874288"/>
              <a:ext cx="9549447" cy="8680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8312" y="6994333"/>
              <a:ext cx="6792004" cy="17316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810666" y="7025746"/>
              <a:ext cx="6687820" cy="1627505"/>
            </a:xfrm>
            <a:custGeom>
              <a:avLst/>
              <a:gdLst/>
              <a:ahLst/>
              <a:cxnLst/>
              <a:rect l="l" t="t" r="r" b="b"/>
              <a:pathLst>
                <a:path w="6687819" h="1627504">
                  <a:moveTo>
                    <a:pt x="6629054" y="0"/>
                  </a:moveTo>
                  <a:lnTo>
                    <a:pt x="1711665" y="0"/>
                  </a:lnTo>
                  <a:lnTo>
                    <a:pt x="1688995" y="4576"/>
                  </a:lnTo>
                  <a:lnTo>
                    <a:pt x="1670483" y="17058"/>
                  </a:lnTo>
                  <a:lnTo>
                    <a:pt x="1658002" y="35571"/>
                  </a:lnTo>
                  <a:lnTo>
                    <a:pt x="1653426" y="58244"/>
                  </a:lnTo>
                  <a:lnTo>
                    <a:pt x="1653426" y="1124311"/>
                  </a:lnTo>
                  <a:lnTo>
                    <a:pt x="0" y="1241126"/>
                  </a:lnTo>
                  <a:lnTo>
                    <a:pt x="1653426" y="1357615"/>
                  </a:lnTo>
                  <a:lnTo>
                    <a:pt x="1653426" y="1568669"/>
                  </a:lnTo>
                  <a:lnTo>
                    <a:pt x="1658002" y="1591342"/>
                  </a:lnTo>
                  <a:lnTo>
                    <a:pt x="1670483" y="1609855"/>
                  </a:lnTo>
                  <a:lnTo>
                    <a:pt x="1688995" y="1622337"/>
                  </a:lnTo>
                  <a:lnTo>
                    <a:pt x="1711665" y="1626913"/>
                  </a:lnTo>
                  <a:lnTo>
                    <a:pt x="6629054" y="1626913"/>
                  </a:lnTo>
                  <a:lnTo>
                    <a:pt x="6651730" y="1622337"/>
                  </a:lnTo>
                  <a:lnTo>
                    <a:pt x="6670245" y="1609855"/>
                  </a:lnTo>
                  <a:lnTo>
                    <a:pt x="6682727" y="1591342"/>
                  </a:lnTo>
                  <a:lnTo>
                    <a:pt x="6687304" y="1568669"/>
                  </a:lnTo>
                  <a:lnTo>
                    <a:pt x="6687304" y="58244"/>
                  </a:lnTo>
                  <a:lnTo>
                    <a:pt x="6682727" y="35571"/>
                  </a:lnTo>
                  <a:lnTo>
                    <a:pt x="6670245" y="17058"/>
                  </a:lnTo>
                  <a:lnTo>
                    <a:pt x="6651730" y="4576"/>
                  </a:lnTo>
                  <a:lnTo>
                    <a:pt x="662905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43936" y="7097031"/>
            <a:ext cx="3675379" cy="1409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21615" marR="5080" indent="-209550">
              <a:lnSpc>
                <a:spcPts val="5360"/>
              </a:lnSpc>
              <a:spcBef>
                <a:spcPts val="380"/>
              </a:spcBef>
            </a:pP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Send</a:t>
            </a:r>
            <a:r>
              <a:rPr sz="4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sz="4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b="1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4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4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7275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Failed</a:t>
            </a:r>
            <a:r>
              <a:rPr spc="-155" dirty="0"/>
              <a:t> </a:t>
            </a:r>
            <a:r>
              <a:rPr spc="245" dirty="0"/>
              <a:t>Login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9167" y="1874288"/>
            <a:ext cx="14518005" cy="8680450"/>
            <a:chOff x="309167" y="1874288"/>
            <a:chExt cx="14518005" cy="8680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7326" y="1874288"/>
              <a:ext cx="9549447" cy="86803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67" y="5879906"/>
              <a:ext cx="5556440" cy="18965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522" y="5911319"/>
              <a:ext cx="5452110" cy="1791970"/>
            </a:xfrm>
            <a:custGeom>
              <a:avLst/>
              <a:gdLst/>
              <a:ahLst/>
              <a:cxnLst/>
              <a:rect l="l" t="t" r="r" b="b"/>
              <a:pathLst>
                <a:path w="5452110" h="1791970">
                  <a:moveTo>
                    <a:pt x="4975633" y="0"/>
                  </a:moveTo>
                  <a:lnTo>
                    <a:pt x="58244" y="0"/>
                  </a:lnTo>
                  <a:lnTo>
                    <a:pt x="35571" y="4576"/>
                  </a:lnTo>
                  <a:lnTo>
                    <a:pt x="17058" y="17058"/>
                  </a:lnTo>
                  <a:lnTo>
                    <a:pt x="4576" y="35571"/>
                  </a:lnTo>
                  <a:lnTo>
                    <a:pt x="0" y="58244"/>
                  </a:lnTo>
                  <a:lnTo>
                    <a:pt x="0" y="1568669"/>
                  </a:lnTo>
                  <a:lnTo>
                    <a:pt x="4576" y="1591341"/>
                  </a:lnTo>
                  <a:lnTo>
                    <a:pt x="17058" y="1609855"/>
                  </a:lnTo>
                  <a:lnTo>
                    <a:pt x="35571" y="1622337"/>
                  </a:lnTo>
                  <a:lnTo>
                    <a:pt x="58244" y="1626913"/>
                  </a:lnTo>
                  <a:lnTo>
                    <a:pt x="4615042" y="1626913"/>
                  </a:lnTo>
                  <a:lnTo>
                    <a:pt x="5451732" y="1791830"/>
                  </a:lnTo>
                  <a:lnTo>
                    <a:pt x="5033878" y="1451853"/>
                  </a:lnTo>
                  <a:lnTo>
                    <a:pt x="5033878" y="58244"/>
                  </a:lnTo>
                  <a:lnTo>
                    <a:pt x="5029301" y="35571"/>
                  </a:lnTo>
                  <a:lnTo>
                    <a:pt x="5016819" y="17058"/>
                  </a:lnTo>
                  <a:lnTo>
                    <a:pt x="4998306" y="4576"/>
                  </a:lnTo>
                  <a:lnTo>
                    <a:pt x="4975633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1786" y="6144180"/>
            <a:ext cx="4700270" cy="1066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3779"/>
              </a:lnSpc>
              <a:spcBef>
                <a:spcPts val="130"/>
              </a:spcBef>
            </a:pP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Append</a:t>
            </a:r>
            <a:r>
              <a:rPr sz="33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param</a:t>
            </a:r>
            <a:r>
              <a:rPr sz="33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3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5" dirty="0">
                <a:solidFill>
                  <a:srgbClr val="FFFFFF"/>
                </a:solidFill>
                <a:latin typeface="Arial"/>
                <a:cs typeface="Arial"/>
              </a:rPr>
              <a:t>URL:</a:t>
            </a:r>
            <a:endParaRPr sz="3350">
              <a:latin typeface="Arial"/>
              <a:cs typeface="Arial"/>
            </a:endParaRPr>
          </a:p>
          <a:p>
            <a:pPr marR="6985" algn="ctr">
              <a:lnSpc>
                <a:spcPts val="4380"/>
              </a:lnSpc>
            </a:pPr>
            <a:r>
              <a:rPr sz="3850" b="1" i="1" spc="15" dirty="0">
                <a:solidFill>
                  <a:srgbClr val="FFFFFF"/>
                </a:solidFill>
                <a:latin typeface="Courier New"/>
                <a:cs typeface="Courier New"/>
              </a:rPr>
              <a:t>error</a:t>
            </a:r>
            <a:endParaRPr sz="38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59" y="2310575"/>
            <a:ext cx="17950180" cy="1047115"/>
            <a:chOff x="536359" y="2310575"/>
            <a:chExt cx="17950180" cy="10471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359" y="2310575"/>
              <a:ext cx="17950039" cy="1047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6359" y="2310575"/>
              <a:ext cx="17950180" cy="1047115"/>
            </a:xfrm>
            <a:custGeom>
              <a:avLst/>
              <a:gdLst/>
              <a:ahLst/>
              <a:cxnLst/>
              <a:rect l="l" t="t" r="r" b="b"/>
              <a:pathLst>
                <a:path w="17950180" h="1047114">
                  <a:moveTo>
                    <a:pt x="17709943" y="0"/>
                  </a:moveTo>
                  <a:lnTo>
                    <a:pt x="241164" y="0"/>
                  </a:lnTo>
                  <a:lnTo>
                    <a:pt x="194710" y="183"/>
                  </a:lnTo>
                  <a:lnTo>
                    <a:pt x="127201" y="4963"/>
                  </a:lnTo>
                  <a:lnTo>
                    <a:pt x="70465" y="25949"/>
                  </a:lnTo>
                  <a:lnTo>
                    <a:pt x="25950" y="70464"/>
                  </a:lnTo>
                  <a:lnTo>
                    <a:pt x="4961" y="127201"/>
                  </a:lnTo>
                  <a:lnTo>
                    <a:pt x="183" y="194260"/>
                  </a:lnTo>
                  <a:lnTo>
                    <a:pt x="0" y="240096"/>
                  </a:lnTo>
                  <a:lnTo>
                    <a:pt x="5" y="807200"/>
                  </a:lnTo>
                  <a:lnTo>
                    <a:pt x="183" y="852377"/>
                  </a:lnTo>
                  <a:lnTo>
                    <a:pt x="4967" y="919903"/>
                  </a:lnTo>
                  <a:lnTo>
                    <a:pt x="25950" y="976623"/>
                  </a:lnTo>
                  <a:lnTo>
                    <a:pt x="70465" y="1021138"/>
                  </a:lnTo>
                  <a:lnTo>
                    <a:pt x="127184" y="1042124"/>
                  </a:lnTo>
                  <a:lnTo>
                    <a:pt x="194260" y="1046904"/>
                  </a:lnTo>
                  <a:lnTo>
                    <a:pt x="240097" y="1047088"/>
                  </a:lnTo>
                  <a:lnTo>
                    <a:pt x="17708875" y="1047088"/>
                  </a:lnTo>
                  <a:lnTo>
                    <a:pt x="17755329" y="1046904"/>
                  </a:lnTo>
                  <a:lnTo>
                    <a:pt x="17822841" y="1042124"/>
                  </a:lnTo>
                  <a:lnTo>
                    <a:pt x="17879578" y="1021138"/>
                  </a:lnTo>
                  <a:lnTo>
                    <a:pt x="17924089" y="976623"/>
                  </a:lnTo>
                  <a:lnTo>
                    <a:pt x="17945077" y="919886"/>
                  </a:lnTo>
                  <a:lnTo>
                    <a:pt x="17949856" y="852827"/>
                  </a:lnTo>
                  <a:lnTo>
                    <a:pt x="17950039" y="807200"/>
                  </a:lnTo>
                  <a:lnTo>
                    <a:pt x="17950036" y="240096"/>
                  </a:lnTo>
                  <a:lnTo>
                    <a:pt x="17949856" y="194710"/>
                  </a:lnTo>
                  <a:lnTo>
                    <a:pt x="17945071" y="127184"/>
                  </a:lnTo>
                  <a:lnTo>
                    <a:pt x="17924089" y="70464"/>
                  </a:lnTo>
                  <a:lnTo>
                    <a:pt x="17879578" y="25949"/>
                  </a:lnTo>
                  <a:lnTo>
                    <a:pt x="17822858" y="4963"/>
                  </a:lnTo>
                  <a:lnTo>
                    <a:pt x="17755780" y="183"/>
                  </a:lnTo>
                  <a:lnTo>
                    <a:pt x="17709943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34327" y="2500312"/>
            <a:ext cx="12957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</a:rPr>
              <a:t>http://localhost:8080/myapp/showMyLoginPage?</a:t>
            </a:r>
            <a:r>
              <a:rPr sz="3450" b="1" i="1" spc="5" dirty="0">
                <a:solidFill>
                  <a:srgbClr val="FFFFFF"/>
                </a:solidFill>
                <a:latin typeface="Courier New"/>
                <a:cs typeface="Courier New"/>
              </a:rPr>
              <a:t>error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93834" y="3009941"/>
            <a:ext cx="10913745" cy="4116070"/>
            <a:chOff x="3893834" y="3009941"/>
            <a:chExt cx="10913745" cy="4116070"/>
          </a:xfrm>
        </p:grpSpPr>
        <p:sp>
          <p:nvSpPr>
            <p:cNvPr id="13" name="object 13"/>
            <p:cNvSpPr/>
            <p:nvPr/>
          </p:nvSpPr>
          <p:spPr>
            <a:xfrm>
              <a:off x="4314038" y="3270705"/>
              <a:ext cx="10086975" cy="3606800"/>
            </a:xfrm>
            <a:custGeom>
              <a:avLst/>
              <a:gdLst/>
              <a:ahLst/>
              <a:cxnLst/>
              <a:rect l="l" t="t" r="r" b="b"/>
              <a:pathLst>
                <a:path w="10086975" h="3606800">
                  <a:moveTo>
                    <a:pt x="84000" y="3594100"/>
                  </a:moveTo>
                  <a:lnTo>
                    <a:pt x="35904" y="3594100"/>
                  </a:lnTo>
                  <a:lnTo>
                    <a:pt x="28428" y="3606800"/>
                  </a:lnTo>
                  <a:lnTo>
                    <a:pt x="77830" y="3606800"/>
                  </a:lnTo>
                  <a:lnTo>
                    <a:pt x="84000" y="3594100"/>
                  </a:lnTo>
                  <a:close/>
                </a:path>
                <a:path w="10086975" h="3606800">
                  <a:moveTo>
                    <a:pt x="18924" y="3581400"/>
                  </a:moveTo>
                  <a:lnTo>
                    <a:pt x="5767" y="3581400"/>
                  </a:lnTo>
                  <a:lnTo>
                    <a:pt x="8940" y="3594100"/>
                  </a:lnTo>
                  <a:lnTo>
                    <a:pt x="23492" y="3594100"/>
                  </a:lnTo>
                  <a:lnTo>
                    <a:pt x="18924" y="3581400"/>
                  </a:lnTo>
                  <a:close/>
                </a:path>
                <a:path w="10086975" h="3606800">
                  <a:moveTo>
                    <a:pt x="51668" y="3581400"/>
                  </a:moveTo>
                  <a:lnTo>
                    <a:pt x="29511" y="3581400"/>
                  </a:lnTo>
                  <a:lnTo>
                    <a:pt x="40039" y="3594100"/>
                  </a:lnTo>
                  <a:lnTo>
                    <a:pt x="51668" y="3581400"/>
                  </a:lnTo>
                  <a:close/>
                </a:path>
                <a:path w="10086975" h="3606800">
                  <a:moveTo>
                    <a:pt x="115028" y="3568700"/>
                  </a:moveTo>
                  <a:lnTo>
                    <a:pt x="25277" y="3568700"/>
                  </a:lnTo>
                  <a:lnTo>
                    <a:pt x="22966" y="3581400"/>
                  </a:lnTo>
                  <a:lnTo>
                    <a:pt x="62201" y="3581400"/>
                  </a:lnTo>
                  <a:lnTo>
                    <a:pt x="50681" y="3594100"/>
                  </a:lnTo>
                  <a:lnTo>
                    <a:pt x="122705" y="3594100"/>
                  </a:lnTo>
                  <a:lnTo>
                    <a:pt x="121046" y="3581400"/>
                  </a:lnTo>
                  <a:lnTo>
                    <a:pt x="115028" y="3568700"/>
                  </a:lnTo>
                  <a:close/>
                </a:path>
                <a:path w="10086975" h="3606800">
                  <a:moveTo>
                    <a:pt x="80608" y="3556000"/>
                  </a:moveTo>
                  <a:lnTo>
                    <a:pt x="38615" y="3556000"/>
                  </a:lnTo>
                  <a:lnTo>
                    <a:pt x="38901" y="3568700"/>
                  </a:lnTo>
                  <a:lnTo>
                    <a:pt x="71480" y="3568700"/>
                  </a:lnTo>
                  <a:lnTo>
                    <a:pt x="80608" y="3556000"/>
                  </a:lnTo>
                  <a:close/>
                </a:path>
                <a:path w="10086975" h="3606800">
                  <a:moveTo>
                    <a:pt x="162378" y="3530600"/>
                  </a:moveTo>
                  <a:lnTo>
                    <a:pt x="15860" y="3530600"/>
                  </a:lnTo>
                  <a:lnTo>
                    <a:pt x="10409" y="3543300"/>
                  </a:lnTo>
                  <a:lnTo>
                    <a:pt x="4592" y="3556000"/>
                  </a:lnTo>
                  <a:lnTo>
                    <a:pt x="86437" y="3556000"/>
                  </a:lnTo>
                  <a:lnTo>
                    <a:pt x="87915" y="3568700"/>
                  </a:lnTo>
                  <a:lnTo>
                    <a:pt x="108981" y="3568700"/>
                  </a:lnTo>
                  <a:lnTo>
                    <a:pt x="107235" y="3556000"/>
                  </a:lnTo>
                  <a:lnTo>
                    <a:pt x="117385" y="3543300"/>
                  </a:lnTo>
                  <a:lnTo>
                    <a:pt x="148761" y="3543300"/>
                  </a:lnTo>
                  <a:lnTo>
                    <a:pt x="162378" y="3530600"/>
                  </a:lnTo>
                  <a:close/>
                </a:path>
                <a:path w="10086975" h="3606800">
                  <a:moveTo>
                    <a:pt x="141771" y="3556000"/>
                  </a:moveTo>
                  <a:lnTo>
                    <a:pt x="115564" y="3556000"/>
                  </a:lnTo>
                  <a:lnTo>
                    <a:pt x="114301" y="3568700"/>
                  </a:lnTo>
                  <a:lnTo>
                    <a:pt x="137652" y="3568700"/>
                  </a:lnTo>
                  <a:lnTo>
                    <a:pt x="141771" y="3556000"/>
                  </a:lnTo>
                  <a:close/>
                </a:path>
                <a:path w="10086975" h="3606800">
                  <a:moveTo>
                    <a:pt x="188148" y="3530600"/>
                  </a:moveTo>
                  <a:lnTo>
                    <a:pt x="163399" y="3530600"/>
                  </a:lnTo>
                  <a:lnTo>
                    <a:pt x="164292" y="3543300"/>
                  </a:lnTo>
                  <a:lnTo>
                    <a:pt x="162521" y="3556000"/>
                  </a:lnTo>
                  <a:lnTo>
                    <a:pt x="155551" y="3568700"/>
                  </a:lnTo>
                  <a:lnTo>
                    <a:pt x="188940" y="3568700"/>
                  </a:lnTo>
                  <a:lnTo>
                    <a:pt x="198617" y="3556000"/>
                  </a:lnTo>
                  <a:lnTo>
                    <a:pt x="219398" y="3556000"/>
                  </a:lnTo>
                  <a:lnTo>
                    <a:pt x="228559" y="3543300"/>
                  </a:lnTo>
                  <a:lnTo>
                    <a:pt x="191664" y="3543300"/>
                  </a:lnTo>
                  <a:lnTo>
                    <a:pt x="188148" y="3530600"/>
                  </a:lnTo>
                  <a:close/>
                </a:path>
                <a:path w="10086975" h="3606800">
                  <a:moveTo>
                    <a:pt x="235651" y="3530600"/>
                  </a:moveTo>
                  <a:lnTo>
                    <a:pt x="217872" y="3530600"/>
                  </a:lnTo>
                  <a:lnTo>
                    <a:pt x="221580" y="3543300"/>
                  </a:lnTo>
                  <a:lnTo>
                    <a:pt x="231822" y="3543300"/>
                  </a:lnTo>
                  <a:lnTo>
                    <a:pt x="235651" y="3530600"/>
                  </a:lnTo>
                  <a:close/>
                </a:path>
                <a:path w="10086975" h="3606800">
                  <a:moveTo>
                    <a:pt x="243953" y="3530600"/>
                  </a:moveTo>
                  <a:lnTo>
                    <a:pt x="235651" y="3530600"/>
                  </a:lnTo>
                  <a:lnTo>
                    <a:pt x="242839" y="3543300"/>
                  </a:lnTo>
                  <a:lnTo>
                    <a:pt x="243953" y="3530600"/>
                  </a:lnTo>
                  <a:close/>
                </a:path>
                <a:path w="10086975" h="3606800">
                  <a:moveTo>
                    <a:pt x="265736" y="3530600"/>
                  </a:moveTo>
                  <a:lnTo>
                    <a:pt x="261301" y="3530600"/>
                  </a:lnTo>
                  <a:lnTo>
                    <a:pt x="252174" y="3543300"/>
                  </a:lnTo>
                  <a:lnTo>
                    <a:pt x="260453" y="3543300"/>
                  </a:lnTo>
                  <a:lnTo>
                    <a:pt x="265736" y="3530600"/>
                  </a:lnTo>
                  <a:close/>
                </a:path>
                <a:path w="10086975" h="3606800">
                  <a:moveTo>
                    <a:pt x="152181" y="3517900"/>
                  </a:moveTo>
                  <a:lnTo>
                    <a:pt x="2319" y="3517900"/>
                  </a:lnTo>
                  <a:lnTo>
                    <a:pt x="1054" y="3530600"/>
                  </a:lnTo>
                  <a:lnTo>
                    <a:pt x="152612" y="3530600"/>
                  </a:lnTo>
                  <a:lnTo>
                    <a:pt x="152181" y="3517900"/>
                  </a:lnTo>
                  <a:close/>
                </a:path>
                <a:path w="10086975" h="3606800">
                  <a:moveTo>
                    <a:pt x="128721" y="3492500"/>
                  </a:moveTo>
                  <a:lnTo>
                    <a:pt x="22663" y="3492500"/>
                  </a:lnTo>
                  <a:lnTo>
                    <a:pt x="18866" y="3505200"/>
                  </a:lnTo>
                  <a:lnTo>
                    <a:pt x="9622" y="3517900"/>
                  </a:lnTo>
                  <a:lnTo>
                    <a:pt x="169001" y="3517900"/>
                  </a:lnTo>
                  <a:lnTo>
                    <a:pt x="163152" y="3530600"/>
                  </a:lnTo>
                  <a:lnTo>
                    <a:pt x="248257" y="3530600"/>
                  </a:lnTo>
                  <a:lnTo>
                    <a:pt x="256013" y="3517900"/>
                  </a:lnTo>
                  <a:lnTo>
                    <a:pt x="261994" y="3505200"/>
                  </a:lnTo>
                  <a:lnTo>
                    <a:pt x="123320" y="3505200"/>
                  </a:lnTo>
                  <a:lnTo>
                    <a:pt x="128721" y="3492500"/>
                  </a:lnTo>
                  <a:close/>
                </a:path>
                <a:path w="10086975" h="3606800">
                  <a:moveTo>
                    <a:pt x="4739" y="3505200"/>
                  </a:moveTo>
                  <a:lnTo>
                    <a:pt x="3233" y="3505200"/>
                  </a:lnTo>
                  <a:lnTo>
                    <a:pt x="0" y="3517900"/>
                  </a:lnTo>
                  <a:lnTo>
                    <a:pt x="2737" y="3517900"/>
                  </a:lnTo>
                  <a:lnTo>
                    <a:pt x="4739" y="3505200"/>
                  </a:lnTo>
                  <a:close/>
                </a:path>
                <a:path w="10086975" h="3606800">
                  <a:moveTo>
                    <a:pt x="318981" y="3505200"/>
                  </a:moveTo>
                  <a:lnTo>
                    <a:pt x="296232" y="3505200"/>
                  </a:lnTo>
                  <a:lnTo>
                    <a:pt x="302711" y="3517900"/>
                  </a:lnTo>
                  <a:lnTo>
                    <a:pt x="306148" y="3517900"/>
                  </a:lnTo>
                  <a:lnTo>
                    <a:pt x="318981" y="3505200"/>
                  </a:lnTo>
                  <a:close/>
                </a:path>
                <a:path w="10086975" h="3606800">
                  <a:moveTo>
                    <a:pt x="171892" y="3492500"/>
                  </a:moveTo>
                  <a:lnTo>
                    <a:pt x="136477" y="3492500"/>
                  </a:lnTo>
                  <a:lnTo>
                    <a:pt x="141045" y="3505200"/>
                  </a:lnTo>
                  <a:lnTo>
                    <a:pt x="168658" y="3505200"/>
                  </a:lnTo>
                  <a:lnTo>
                    <a:pt x="171892" y="3492500"/>
                  </a:lnTo>
                  <a:close/>
                </a:path>
                <a:path w="10086975" h="3606800">
                  <a:moveTo>
                    <a:pt x="219883" y="3492500"/>
                  </a:moveTo>
                  <a:lnTo>
                    <a:pt x="171892" y="3492500"/>
                  </a:lnTo>
                  <a:lnTo>
                    <a:pt x="175040" y="3505200"/>
                  </a:lnTo>
                  <a:lnTo>
                    <a:pt x="222244" y="3505200"/>
                  </a:lnTo>
                  <a:lnTo>
                    <a:pt x="219883" y="3492500"/>
                  </a:lnTo>
                  <a:close/>
                </a:path>
                <a:path w="10086975" h="3606800">
                  <a:moveTo>
                    <a:pt x="226971" y="3492500"/>
                  </a:moveTo>
                  <a:lnTo>
                    <a:pt x="222244" y="3505200"/>
                  </a:lnTo>
                  <a:lnTo>
                    <a:pt x="230085" y="3505200"/>
                  </a:lnTo>
                  <a:lnTo>
                    <a:pt x="226971" y="3492500"/>
                  </a:lnTo>
                  <a:close/>
                </a:path>
                <a:path w="10086975" h="3606800">
                  <a:moveTo>
                    <a:pt x="323576" y="3479800"/>
                  </a:moveTo>
                  <a:lnTo>
                    <a:pt x="234513" y="3479800"/>
                  </a:lnTo>
                  <a:lnTo>
                    <a:pt x="239075" y="3492500"/>
                  </a:lnTo>
                  <a:lnTo>
                    <a:pt x="238803" y="3492500"/>
                  </a:lnTo>
                  <a:lnTo>
                    <a:pt x="252771" y="3505200"/>
                  </a:lnTo>
                  <a:lnTo>
                    <a:pt x="302434" y="3505200"/>
                  </a:lnTo>
                  <a:lnTo>
                    <a:pt x="311447" y="3492500"/>
                  </a:lnTo>
                  <a:lnTo>
                    <a:pt x="323576" y="3479800"/>
                  </a:lnTo>
                  <a:close/>
                </a:path>
                <a:path w="10086975" h="3606800">
                  <a:moveTo>
                    <a:pt x="351320" y="3492500"/>
                  </a:moveTo>
                  <a:lnTo>
                    <a:pt x="334642" y="3492500"/>
                  </a:lnTo>
                  <a:lnTo>
                    <a:pt x="333167" y="3505200"/>
                  </a:lnTo>
                  <a:lnTo>
                    <a:pt x="351320" y="3492500"/>
                  </a:lnTo>
                  <a:close/>
                </a:path>
                <a:path w="10086975" h="3606800">
                  <a:moveTo>
                    <a:pt x="233404" y="3479800"/>
                  </a:moveTo>
                  <a:lnTo>
                    <a:pt x="10853" y="3479800"/>
                  </a:lnTo>
                  <a:lnTo>
                    <a:pt x="17592" y="3492500"/>
                  </a:lnTo>
                  <a:lnTo>
                    <a:pt x="232751" y="3492500"/>
                  </a:lnTo>
                  <a:lnTo>
                    <a:pt x="233404" y="3479800"/>
                  </a:lnTo>
                  <a:close/>
                </a:path>
                <a:path w="10086975" h="3606800">
                  <a:moveTo>
                    <a:pt x="362680" y="3467100"/>
                  </a:moveTo>
                  <a:lnTo>
                    <a:pt x="243717" y="3467100"/>
                  </a:lnTo>
                  <a:lnTo>
                    <a:pt x="233409" y="3475667"/>
                  </a:lnTo>
                  <a:lnTo>
                    <a:pt x="233404" y="3479800"/>
                  </a:lnTo>
                  <a:lnTo>
                    <a:pt x="232751" y="3492500"/>
                  </a:lnTo>
                  <a:lnTo>
                    <a:pt x="239075" y="3492500"/>
                  </a:lnTo>
                  <a:lnTo>
                    <a:pt x="234513" y="3479800"/>
                  </a:lnTo>
                  <a:lnTo>
                    <a:pt x="352433" y="3479800"/>
                  </a:lnTo>
                  <a:lnTo>
                    <a:pt x="362680" y="3467100"/>
                  </a:lnTo>
                  <a:close/>
                </a:path>
                <a:path w="10086975" h="3606800">
                  <a:moveTo>
                    <a:pt x="377524" y="3467100"/>
                  </a:moveTo>
                  <a:lnTo>
                    <a:pt x="363523" y="3467100"/>
                  </a:lnTo>
                  <a:lnTo>
                    <a:pt x="365273" y="3479800"/>
                  </a:lnTo>
                  <a:lnTo>
                    <a:pt x="367798" y="3492500"/>
                  </a:lnTo>
                  <a:lnTo>
                    <a:pt x="377712" y="3492500"/>
                  </a:lnTo>
                  <a:lnTo>
                    <a:pt x="378939" y="3479800"/>
                  </a:lnTo>
                  <a:lnTo>
                    <a:pt x="377524" y="3467100"/>
                  </a:lnTo>
                  <a:close/>
                </a:path>
                <a:path w="10086975" h="3606800">
                  <a:moveTo>
                    <a:pt x="43791" y="3467100"/>
                  </a:moveTo>
                  <a:lnTo>
                    <a:pt x="30360" y="3467100"/>
                  </a:lnTo>
                  <a:lnTo>
                    <a:pt x="25457" y="3479800"/>
                  </a:lnTo>
                  <a:lnTo>
                    <a:pt x="50772" y="3479800"/>
                  </a:lnTo>
                  <a:lnTo>
                    <a:pt x="43791" y="3467100"/>
                  </a:lnTo>
                  <a:close/>
                </a:path>
                <a:path w="10086975" h="3606800">
                  <a:moveTo>
                    <a:pt x="233419" y="3467100"/>
                  </a:moveTo>
                  <a:lnTo>
                    <a:pt x="63165" y="3467100"/>
                  </a:lnTo>
                  <a:lnTo>
                    <a:pt x="50772" y="3479800"/>
                  </a:lnTo>
                  <a:lnTo>
                    <a:pt x="228437" y="3479800"/>
                  </a:lnTo>
                  <a:lnTo>
                    <a:pt x="233409" y="3475667"/>
                  </a:lnTo>
                  <a:lnTo>
                    <a:pt x="233419" y="3467100"/>
                  </a:lnTo>
                  <a:close/>
                </a:path>
                <a:path w="10086975" h="3606800">
                  <a:moveTo>
                    <a:pt x="422102" y="3467100"/>
                  </a:moveTo>
                  <a:lnTo>
                    <a:pt x="406913" y="3467100"/>
                  </a:lnTo>
                  <a:lnTo>
                    <a:pt x="401176" y="3479800"/>
                  </a:lnTo>
                  <a:lnTo>
                    <a:pt x="418083" y="3479800"/>
                  </a:lnTo>
                  <a:lnTo>
                    <a:pt x="422102" y="3467100"/>
                  </a:lnTo>
                  <a:close/>
                </a:path>
                <a:path w="10086975" h="3606800">
                  <a:moveTo>
                    <a:pt x="243717" y="3467100"/>
                  </a:moveTo>
                  <a:lnTo>
                    <a:pt x="233419" y="3467100"/>
                  </a:lnTo>
                  <a:lnTo>
                    <a:pt x="233409" y="3475667"/>
                  </a:lnTo>
                  <a:lnTo>
                    <a:pt x="243717" y="3467100"/>
                  </a:lnTo>
                  <a:close/>
                </a:path>
                <a:path w="10086975" h="3606800">
                  <a:moveTo>
                    <a:pt x="135569" y="3454400"/>
                  </a:moveTo>
                  <a:lnTo>
                    <a:pt x="81654" y="3454400"/>
                  </a:lnTo>
                  <a:lnTo>
                    <a:pt x="75337" y="3467100"/>
                  </a:lnTo>
                  <a:lnTo>
                    <a:pt x="134523" y="3467100"/>
                  </a:lnTo>
                  <a:lnTo>
                    <a:pt x="135569" y="3454400"/>
                  </a:lnTo>
                  <a:close/>
                </a:path>
                <a:path w="10086975" h="3606800">
                  <a:moveTo>
                    <a:pt x="222811" y="3429000"/>
                  </a:moveTo>
                  <a:lnTo>
                    <a:pt x="160672" y="3429000"/>
                  </a:lnTo>
                  <a:lnTo>
                    <a:pt x="148340" y="3454400"/>
                  </a:lnTo>
                  <a:lnTo>
                    <a:pt x="138634" y="3467100"/>
                  </a:lnTo>
                  <a:lnTo>
                    <a:pt x="231735" y="3467100"/>
                  </a:lnTo>
                  <a:lnTo>
                    <a:pt x="225459" y="3454400"/>
                  </a:lnTo>
                  <a:lnTo>
                    <a:pt x="219212" y="3454400"/>
                  </a:lnTo>
                  <a:lnTo>
                    <a:pt x="216995" y="3441700"/>
                  </a:lnTo>
                  <a:lnTo>
                    <a:pt x="222811" y="3429000"/>
                  </a:lnTo>
                  <a:close/>
                </a:path>
                <a:path w="10086975" h="3606800">
                  <a:moveTo>
                    <a:pt x="253977" y="3454400"/>
                  </a:moveTo>
                  <a:lnTo>
                    <a:pt x="225459" y="3454400"/>
                  </a:lnTo>
                  <a:lnTo>
                    <a:pt x="231735" y="3467100"/>
                  </a:lnTo>
                  <a:lnTo>
                    <a:pt x="253131" y="3467100"/>
                  </a:lnTo>
                  <a:lnTo>
                    <a:pt x="253977" y="3454400"/>
                  </a:lnTo>
                  <a:close/>
                </a:path>
                <a:path w="10086975" h="3606800">
                  <a:moveTo>
                    <a:pt x="407814" y="3441700"/>
                  </a:moveTo>
                  <a:lnTo>
                    <a:pt x="230421" y="3441700"/>
                  </a:lnTo>
                  <a:lnTo>
                    <a:pt x="230487" y="3454400"/>
                  </a:lnTo>
                  <a:lnTo>
                    <a:pt x="253977" y="3454400"/>
                  </a:lnTo>
                  <a:lnTo>
                    <a:pt x="253131" y="3467100"/>
                  </a:lnTo>
                  <a:lnTo>
                    <a:pt x="376344" y="3467100"/>
                  </a:lnTo>
                  <a:lnTo>
                    <a:pt x="385821" y="3454400"/>
                  </a:lnTo>
                  <a:lnTo>
                    <a:pt x="407814" y="3441700"/>
                  </a:lnTo>
                  <a:close/>
                </a:path>
                <a:path w="10086975" h="3606800">
                  <a:moveTo>
                    <a:pt x="405658" y="3454400"/>
                  </a:moveTo>
                  <a:lnTo>
                    <a:pt x="392724" y="3467100"/>
                  </a:lnTo>
                  <a:lnTo>
                    <a:pt x="401179" y="3467100"/>
                  </a:lnTo>
                  <a:lnTo>
                    <a:pt x="405658" y="3454400"/>
                  </a:lnTo>
                  <a:close/>
                </a:path>
                <a:path w="10086975" h="3606800">
                  <a:moveTo>
                    <a:pt x="450978" y="3454400"/>
                  </a:moveTo>
                  <a:lnTo>
                    <a:pt x="444764" y="3454400"/>
                  </a:lnTo>
                  <a:lnTo>
                    <a:pt x="441267" y="3467100"/>
                  </a:lnTo>
                  <a:lnTo>
                    <a:pt x="450978" y="3454400"/>
                  </a:lnTo>
                  <a:close/>
                </a:path>
                <a:path w="10086975" h="3606800">
                  <a:moveTo>
                    <a:pt x="92719" y="3441700"/>
                  </a:moveTo>
                  <a:lnTo>
                    <a:pt x="89713" y="3441700"/>
                  </a:lnTo>
                  <a:lnTo>
                    <a:pt x="86480" y="3454400"/>
                  </a:lnTo>
                  <a:lnTo>
                    <a:pt x="91186" y="3454400"/>
                  </a:lnTo>
                  <a:lnTo>
                    <a:pt x="92719" y="3441700"/>
                  </a:lnTo>
                  <a:close/>
                </a:path>
                <a:path w="10086975" h="3606800">
                  <a:moveTo>
                    <a:pt x="130029" y="3441700"/>
                  </a:moveTo>
                  <a:lnTo>
                    <a:pt x="101497" y="3441700"/>
                  </a:lnTo>
                  <a:lnTo>
                    <a:pt x="106173" y="3454400"/>
                  </a:lnTo>
                  <a:lnTo>
                    <a:pt x="134645" y="3454400"/>
                  </a:lnTo>
                  <a:lnTo>
                    <a:pt x="130029" y="3441700"/>
                  </a:lnTo>
                  <a:close/>
                </a:path>
                <a:path w="10086975" h="3606800">
                  <a:moveTo>
                    <a:pt x="237504" y="3416300"/>
                  </a:moveTo>
                  <a:lnTo>
                    <a:pt x="201219" y="3416300"/>
                  </a:lnTo>
                  <a:lnTo>
                    <a:pt x="199810" y="3429000"/>
                  </a:lnTo>
                  <a:lnTo>
                    <a:pt x="222811" y="3429000"/>
                  </a:lnTo>
                  <a:lnTo>
                    <a:pt x="216995" y="3441700"/>
                  </a:lnTo>
                  <a:lnTo>
                    <a:pt x="219212" y="3454400"/>
                  </a:lnTo>
                  <a:lnTo>
                    <a:pt x="230487" y="3454400"/>
                  </a:lnTo>
                  <a:lnTo>
                    <a:pt x="230421" y="3441700"/>
                  </a:lnTo>
                  <a:lnTo>
                    <a:pt x="232612" y="3441700"/>
                  </a:lnTo>
                  <a:lnTo>
                    <a:pt x="235121" y="3429000"/>
                  </a:lnTo>
                  <a:lnTo>
                    <a:pt x="237504" y="3416300"/>
                  </a:lnTo>
                  <a:close/>
                </a:path>
                <a:path w="10086975" h="3606800">
                  <a:moveTo>
                    <a:pt x="468313" y="3429000"/>
                  </a:moveTo>
                  <a:lnTo>
                    <a:pt x="459032" y="3429000"/>
                  </a:lnTo>
                  <a:lnTo>
                    <a:pt x="452934" y="3441700"/>
                  </a:lnTo>
                  <a:lnTo>
                    <a:pt x="440142" y="3441700"/>
                  </a:lnTo>
                  <a:lnTo>
                    <a:pt x="438601" y="3454400"/>
                  </a:lnTo>
                  <a:lnTo>
                    <a:pt x="458020" y="3454400"/>
                  </a:lnTo>
                  <a:lnTo>
                    <a:pt x="463446" y="3441700"/>
                  </a:lnTo>
                  <a:lnTo>
                    <a:pt x="468313" y="3429000"/>
                  </a:lnTo>
                  <a:close/>
                </a:path>
                <a:path w="10086975" h="3606800">
                  <a:moveTo>
                    <a:pt x="126500" y="3429000"/>
                  </a:moveTo>
                  <a:lnTo>
                    <a:pt x="118699" y="3429000"/>
                  </a:lnTo>
                  <a:lnTo>
                    <a:pt x="105996" y="3441700"/>
                  </a:lnTo>
                  <a:lnTo>
                    <a:pt x="125776" y="3441700"/>
                  </a:lnTo>
                  <a:lnTo>
                    <a:pt x="126500" y="3429000"/>
                  </a:lnTo>
                  <a:close/>
                </a:path>
                <a:path w="10086975" h="3606800">
                  <a:moveTo>
                    <a:pt x="382880" y="3429000"/>
                  </a:moveTo>
                  <a:lnTo>
                    <a:pt x="235121" y="3429000"/>
                  </a:lnTo>
                  <a:lnTo>
                    <a:pt x="232612" y="3441700"/>
                  </a:lnTo>
                  <a:lnTo>
                    <a:pt x="371169" y="3441700"/>
                  </a:lnTo>
                  <a:lnTo>
                    <a:pt x="382880" y="3429000"/>
                  </a:lnTo>
                  <a:close/>
                </a:path>
                <a:path w="10086975" h="3606800">
                  <a:moveTo>
                    <a:pt x="271187" y="3390900"/>
                  </a:moveTo>
                  <a:lnTo>
                    <a:pt x="259991" y="3390900"/>
                  </a:lnTo>
                  <a:lnTo>
                    <a:pt x="250709" y="3403600"/>
                  </a:lnTo>
                  <a:lnTo>
                    <a:pt x="245422" y="3416300"/>
                  </a:lnTo>
                  <a:lnTo>
                    <a:pt x="241584" y="3429000"/>
                  </a:lnTo>
                  <a:lnTo>
                    <a:pt x="387443" y="3429000"/>
                  </a:lnTo>
                  <a:lnTo>
                    <a:pt x="389431" y="3441700"/>
                  </a:lnTo>
                  <a:lnTo>
                    <a:pt x="443702" y="3441700"/>
                  </a:lnTo>
                  <a:lnTo>
                    <a:pt x="447006" y="3429000"/>
                  </a:lnTo>
                  <a:lnTo>
                    <a:pt x="453906" y="3416300"/>
                  </a:lnTo>
                  <a:lnTo>
                    <a:pt x="509258" y="3416300"/>
                  </a:lnTo>
                  <a:lnTo>
                    <a:pt x="514205" y="3403600"/>
                  </a:lnTo>
                  <a:lnTo>
                    <a:pt x="282215" y="3403600"/>
                  </a:lnTo>
                  <a:lnTo>
                    <a:pt x="271187" y="3390900"/>
                  </a:lnTo>
                  <a:close/>
                </a:path>
                <a:path w="10086975" h="3606800">
                  <a:moveTo>
                    <a:pt x="509066" y="3416300"/>
                  </a:moveTo>
                  <a:lnTo>
                    <a:pt x="497438" y="3416300"/>
                  </a:lnTo>
                  <a:lnTo>
                    <a:pt x="498635" y="3429000"/>
                  </a:lnTo>
                  <a:lnTo>
                    <a:pt x="501130" y="3441700"/>
                  </a:lnTo>
                  <a:lnTo>
                    <a:pt x="532868" y="3441700"/>
                  </a:lnTo>
                  <a:lnTo>
                    <a:pt x="532726" y="3429000"/>
                  </a:lnTo>
                  <a:lnTo>
                    <a:pt x="512609" y="3429000"/>
                  </a:lnTo>
                  <a:lnTo>
                    <a:pt x="509066" y="3416300"/>
                  </a:lnTo>
                  <a:close/>
                </a:path>
                <a:path w="10086975" h="3606800">
                  <a:moveTo>
                    <a:pt x="483968" y="3416300"/>
                  </a:moveTo>
                  <a:lnTo>
                    <a:pt x="458929" y="3416300"/>
                  </a:lnTo>
                  <a:lnTo>
                    <a:pt x="460997" y="3429000"/>
                  </a:lnTo>
                  <a:lnTo>
                    <a:pt x="474123" y="3429000"/>
                  </a:lnTo>
                  <a:lnTo>
                    <a:pt x="483968" y="3416300"/>
                  </a:lnTo>
                  <a:close/>
                </a:path>
                <a:path w="10086975" h="3606800">
                  <a:moveTo>
                    <a:pt x="562316" y="3403600"/>
                  </a:moveTo>
                  <a:lnTo>
                    <a:pt x="526028" y="3403600"/>
                  </a:lnTo>
                  <a:lnTo>
                    <a:pt x="524560" y="3416300"/>
                  </a:lnTo>
                  <a:lnTo>
                    <a:pt x="518302" y="3429000"/>
                  </a:lnTo>
                  <a:lnTo>
                    <a:pt x="538045" y="3429000"/>
                  </a:lnTo>
                  <a:lnTo>
                    <a:pt x="544159" y="3416300"/>
                  </a:lnTo>
                  <a:lnTo>
                    <a:pt x="558586" y="3416300"/>
                  </a:lnTo>
                  <a:lnTo>
                    <a:pt x="562316" y="3403600"/>
                  </a:lnTo>
                  <a:close/>
                </a:path>
                <a:path w="10086975" h="3606800">
                  <a:moveTo>
                    <a:pt x="575822" y="3416300"/>
                  </a:moveTo>
                  <a:lnTo>
                    <a:pt x="570728" y="3416300"/>
                  </a:lnTo>
                  <a:lnTo>
                    <a:pt x="567527" y="3429000"/>
                  </a:lnTo>
                  <a:lnTo>
                    <a:pt x="583025" y="3429000"/>
                  </a:lnTo>
                  <a:lnTo>
                    <a:pt x="575822" y="3416300"/>
                  </a:lnTo>
                  <a:close/>
                </a:path>
                <a:path w="10086975" h="3606800">
                  <a:moveTo>
                    <a:pt x="231004" y="3403600"/>
                  </a:moveTo>
                  <a:lnTo>
                    <a:pt x="223031" y="3416300"/>
                  </a:lnTo>
                  <a:lnTo>
                    <a:pt x="235980" y="3416300"/>
                  </a:lnTo>
                  <a:lnTo>
                    <a:pt x="231004" y="3403600"/>
                  </a:lnTo>
                  <a:close/>
                </a:path>
                <a:path w="10086975" h="3606800">
                  <a:moveTo>
                    <a:pt x="576352" y="3403600"/>
                  </a:moveTo>
                  <a:lnTo>
                    <a:pt x="569816" y="3403600"/>
                  </a:lnTo>
                  <a:lnTo>
                    <a:pt x="571997" y="3416300"/>
                  </a:lnTo>
                  <a:lnTo>
                    <a:pt x="576352" y="3403600"/>
                  </a:lnTo>
                  <a:close/>
                </a:path>
                <a:path w="10086975" h="3606800">
                  <a:moveTo>
                    <a:pt x="351887" y="3378200"/>
                  </a:moveTo>
                  <a:lnTo>
                    <a:pt x="315195" y="3378200"/>
                  </a:lnTo>
                  <a:lnTo>
                    <a:pt x="313537" y="3390900"/>
                  </a:lnTo>
                  <a:lnTo>
                    <a:pt x="309058" y="3403600"/>
                  </a:lnTo>
                  <a:lnTo>
                    <a:pt x="318039" y="3403600"/>
                  </a:lnTo>
                  <a:lnTo>
                    <a:pt x="323484" y="3390900"/>
                  </a:lnTo>
                  <a:lnTo>
                    <a:pt x="351771" y="3390900"/>
                  </a:lnTo>
                  <a:lnTo>
                    <a:pt x="351887" y="3378200"/>
                  </a:lnTo>
                  <a:close/>
                </a:path>
                <a:path w="10086975" h="3606800">
                  <a:moveTo>
                    <a:pt x="461303" y="3390900"/>
                  </a:moveTo>
                  <a:lnTo>
                    <a:pt x="330958" y="3390900"/>
                  </a:lnTo>
                  <a:lnTo>
                    <a:pt x="329647" y="3403600"/>
                  </a:lnTo>
                  <a:lnTo>
                    <a:pt x="460555" y="3403600"/>
                  </a:lnTo>
                  <a:lnTo>
                    <a:pt x="461303" y="3390900"/>
                  </a:lnTo>
                  <a:close/>
                </a:path>
                <a:path w="10086975" h="3606800">
                  <a:moveTo>
                    <a:pt x="557075" y="3390900"/>
                  </a:moveTo>
                  <a:lnTo>
                    <a:pt x="473856" y="3390900"/>
                  </a:lnTo>
                  <a:lnTo>
                    <a:pt x="464371" y="3403600"/>
                  </a:lnTo>
                  <a:lnTo>
                    <a:pt x="541791" y="3403600"/>
                  </a:lnTo>
                  <a:lnTo>
                    <a:pt x="557075" y="3390900"/>
                  </a:lnTo>
                  <a:close/>
                </a:path>
                <a:path w="10086975" h="3606800">
                  <a:moveTo>
                    <a:pt x="619836" y="3378200"/>
                  </a:moveTo>
                  <a:lnTo>
                    <a:pt x="483650" y="3378200"/>
                  </a:lnTo>
                  <a:lnTo>
                    <a:pt x="492361" y="3390900"/>
                  </a:lnTo>
                  <a:lnTo>
                    <a:pt x="595919" y="3390900"/>
                  </a:lnTo>
                  <a:lnTo>
                    <a:pt x="593953" y="3403600"/>
                  </a:lnTo>
                  <a:lnTo>
                    <a:pt x="602168" y="3403600"/>
                  </a:lnTo>
                  <a:lnTo>
                    <a:pt x="610445" y="3390900"/>
                  </a:lnTo>
                  <a:lnTo>
                    <a:pt x="619836" y="3378200"/>
                  </a:lnTo>
                  <a:close/>
                </a:path>
                <a:path w="10086975" h="3606800">
                  <a:moveTo>
                    <a:pt x="469836" y="3378200"/>
                  </a:moveTo>
                  <a:lnTo>
                    <a:pt x="365122" y="3378200"/>
                  </a:lnTo>
                  <a:lnTo>
                    <a:pt x="358335" y="3390900"/>
                  </a:lnTo>
                  <a:lnTo>
                    <a:pt x="464701" y="3390900"/>
                  </a:lnTo>
                  <a:lnTo>
                    <a:pt x="469836" y="3378200"/>
                  </a:lnTo>
                  <a:close/>
                </a:path>
                <a:path w="10086975" h="3606800">
                  <a:moveTo>
                    <a:pt x="664660" y="3378200"/>
                  </a:moveTo>
                  <a:lnTo>
                    <a:pt x="661821" y="3390900"/>
                  </a:lnTo>
                  <a:lnTo>
                    <a:pt x="668147" y="3390900"/>
                  </a:lnTo>
                  <a:lnTo>
                    <a:pt x="664660" y="3378200"/>
                  </a:lnTo>
                  <a:close/>
                </a:path>
                <a:path w="10086975" h="3606800">
                  <a:moveTo>
                    <a:pt x="357041" y="3365500"/>
                  </a:moveTo>
                  <a:lnTo>
                    <a:pt x="323989" y="3365500"/>
                  </a:lnTo>
                  <a:lnTo>
                    <a:pt x="314561" y="3378200"/>
                  </a:lnTo>
                  <a:lnTo>
                    <a:pt x="354903" y="3378200"/>
                  </a:lnTo>
                  <a:lnTo>
                    <a:pt x="357041" y="3365500"/>
                  </a:lnTo>
                  <a:close/>
                </a:path>
                <a:path w="10086975" h="3606800">
                  <a:moveTo>
                    <a:pt x="392984" y="3352800"/>
                  </a:moveTo>
                  <a:lnTo>
                    <a:pt x="373511" y="3352800"/>
                  </a:lnTo>
                  <a:lnTo>
                    <a:pt x="370798" y="3365500"/>
                  </a:lnTo>
                  <a:lnTo>
                    <a:pt x="373009" y="3365500"/>
                  </a:lnTo>
                  <a:lnTo>
                    <a:pt x="370565" y="3378200"/>
                  </a:lnTo>
                  <a:lnTo>
                    <a:pt x="394806" y="3378200"/>
                  </a:lnTo>
                  <a:lnTo>
                    <a:pt x="390356" y="3365500"/>
                  </a:lnTo>
                  <a:lnTo>
                    <a:pt x="392984" y="3352800"/>
                  </a:lnTo>
                  <a:close/>
                </a:path>
                <a:path w="10086975" h="3606800">
                  <a:moveTo>
                    <a:pt x="468670" y="3365500"/>
                  </a:moveTo>
                  <a:lnTo>
                    <a:pt x="409297" y="3365500"/>
                  </a:lnTo>
                  <a:lnTo>
                    <a:pt x="413070" y="3378200"/>
                  </a:lnTo>
                  <a:lnTo>
                    <a:pt x="467158" y="3378200"/>
                  </a:lnTo>
                  <a:lnTo>
                    <a:pt x="468670" y="3365500"/>
                  </a:lnTo>
                  <a:close/>
                </a:path>
                <a:path w="10086975" h="3606800">
                  <a:moveTo>
                    <a:pt x="644673" y="3365500"/>
                  </a:moveTo>
                  <a:lnTo>
                    <a:pt x="477717" y="3365500"/>
                  </a:lnTo>
                  <a:lnTo>
                    <a:pt x="473104" y="3378200"/>
                  </a:lnTo>
                  <a:lnTo>
                    <a:pt x="649438" y="3378200"/>
                  </a:lnTo>
                  <a:lnTo>
                    <a:pt x="644673" y="3365500"/>
                  </a:lnTo>
                  <a:close/>
                </a:path>
                <a:path w="10086975" h="3606800">
                  <a:moveTo>
                    <a:pt x="686269" y="3365500"/>
                  </a:moveTo>
                  <a:lnTo>
                    <a:pt x="675477" y="3365500"/>
                  </a:lnTo>
                  <a:lnTo>
                    <a:pt x="675781" y="3378200"/>
                  </a:lnTo>
                  <a:lnTo>
                    <a:pt x="686269" y="3365500"/>
                  </a:lnTo>
                  <a:close/>
                </a:path>
                <a:path w="10086975" h="3606800">
                  <a:moveTo>
                    <a:pt x="709941" y="3365500"/>
                  </a:moveTo>
                  <a:lnTo>
                    <a:pt x="695354" y="3365500"/>
                  </a:lnTo>
                  <a:lnTo>
                    <a:pt x="699754" y="3378200"/>
                  </a:lnTo>
                  <a:lnTo>
                    <a:pt x="709941" y="3365500"/>
                  </a:lnTo>
                  <a:close/>
                </a:path>
                <a:path w="10086975" h="3606800">
                  <a:moveTo>
                    <a:pt x="715290" y="3374234"/>
                  </a:moveTo>
                  <a:lnTo>
                    <a:pt x="711699" y="3378200"/>
                  </a:lnTo>
                  <a:lnTo>
                    <a:pt x="717718" y="3378200"/>
                  </a:lnTo>
                  <a:lnTo>
                    <a:pt x="715290" y="3374234"/>
                  </a:lnTo>
                  <a:close/>
                </a:path>
                <a:path w="10086975" h="3606800">
                  <a:moveTo>
                    <a:pt x="723198" y="3365500"/>
                  </a:moveTo>
                  <a:lnTo>
                    <a:pt x="709941" y="3365500"/>
                  </a:lnTo>
                  <a:lnTo>
                    <a:pt x="715290" y="3374234"/>
                  </a:lnTo>
                  <a:lnTo>
                    <a:pt x="723198" y="3365500"/>
                  </a:lnTo>
                  <a:close/>
                </a:path>
                <a:path w="10086975" h="3606800">
                  <a:moveTo>
                    <a:pt x="610839" y="3352800"/>
                  </a:moveTo>
                  <a:lnTo>
                    <a:pt x="392984" y="3352800"/>
                  </a:lnTo>
                  <a:lnTo>
                    <a:pt x="399467" y="3365500"/>
                  </a:lnTo>
                  <a:lnTo>
                    <a:pt x="612966" y="3365500"/>
                  </a:lnTo>
                  <a:lnTo>
                    <a:pt x="610839" y="3352800"/>
                  </a:lnTo>
                  <a:close/>
                </a:path>
                <a:path w="10086975" h="3606800">
                  <a:moveTo>
                    <a:pt x="674812" y="3340100"/>
                  </a:moveTo>
                  <a:lnTo>
                    <a:pt x="630097" y="3340100"/>
                  </a:lnTo>
                  <a:lnTo>
                    <a:pt x="627253" y="3352800"/>
                  </a:lnTo>
                  <a:lnTo>
                    <a:pt x="619371" y="3365500"/>
                  </a:lnTo>
                  <a:lnTo>
                    <a:pt x="651949" y="3365500"/>
                  </a:lnTo>
                  <a:lnTo>
                    <a:pt x="662647" y="3352800"/>
                  </a:lnTo>
                  <a:lnTo>
                    <a:pt x="675656" y="3352800"/>
                  </a:lnTo>
                  <a:lnTo>
                    <a:pt x="674812" y="3340100"/>
                  </a:lnTo>
                  <a:close/>
                </a:path>
                <a:path w="10086975" h="3606800">
                  <a:moveTo>
                    <a:pt x="743276" y="3352800"/>
                  </a:moveTo>
                  <a:lnTo>
                    <a:pt x="680760" y="3352800"/>
                  </a:lnTo>
                  <a:lnTo>
                    <a:pt x="672995" y="3365500"/>
                  </a:lnTo>
                  <a:lnTo>
                    <a:pt x="735636" y="3365500"/>
                  </a:lnTo>
                  <a:lnTo>
                    <a:pt x="743276" y="3352800"/>
                  </a:lnTo>
                  <a:close/>
                </a:path>
                <a:path w="10086975" h="3606800">
                  <a:moveTo>
                    <a:pt x="763754" y="3352800"/>
                  </a:moveTo>
                  <a:lnTo>
                    <a:pt x="750102" y="3352800"/>
                  </a:lnTo>
                  <a:lnTo>
                    <a:pt x="750090" y="3365500"/>
                  </a:lnTo>
                  <a:lnTo>
                    <a:pt x="763299" y="3365500"/>
                  </a:lnTo>
                  <a:lnTo>
                    <a:pt x="763754" y="3352800"/>
                  </a:lnTo>
                  <a:close/>
                </a:path>
                <a:path w="10086975" h="3606800">
                  <a:moveTo>
                    <a:pt x="409027" y="3340100"/>
                  </a:moveTo>
                  <a:lnTo>
                    <a:pt x="390497" y="3352800"/>
                  </a:lnTo>
                  <a:lnTo>
                    <a:pt x="416371" y="3352800"/>
                  </a:lnTo>
                  <a:lnTo>
                    <a:pt x="409027" y="3340100"/>
                  </a:lnTo>
                  <a:close/>
                </a:path>
                <a:path w="10086975" h="3606800">
                  <a:moveTo>
                    <a:pt x="481454" y="3327400"/>
                  </a:moveTo>
                  <a:lnTo>
                    <a:pt x="437433" y="3327400"/>
                  </a:lnTo>
                  <a:lnTo>
                    <a:pt x="433418" y="3340100"/>
                  </a:lnTo>
                  <a:lnTo>
                    <a:pt x="418161" y="3340100"/>
                  </a:lnTo>
                  <a:lnTo>
                    <a:pt x="416371" y="3352800"/>
                  </a:lnTo>
                  <a:lnTo>
                    <a:pt x="473965" y="3352800"/>
                  </a:lnTo>
                  <a:lnTo>
                    <a:pt x="477438" y="3340100"/>
                  </a:lnTo>
                  <a:lnTo>
                    <a:pt x="481454" y="3327400"/>
                  </a:lnTo>
                  <a:close/>
                </a:path>
                <a:path w="10086975" h="3606800">
                  <a:moveTo>
                    <a:pt x="773674" y="3327400"/>
                  </a:moveTo>
                  <a:lnTo>
                    <a:pt x="510059" y="3327400"/>
                  </a:lnTo>
                  <a:lnTo>
                    <a:pt x="510132" y="3340100"/>
                  </a:lnTo>
                  <a:lnTo>
                    <a:pt x="494516" y="3352800"/>
                  </a:lnTo>
                  <a:lnTo>
                    <a:pt x="620028" y="3352800"/>
                  </a:lnTo>
                  <a:lnTo>
                    <a:pt x="626244" y="3340100"/>
                  </a:lnTo>
                  <a:lnTo>
                    <a:pt x="776243" y="3340100"/>
                  </a:lnTo>
                  <a:lnTo>
                    <a:pt x="773674" y="3327400"/>
                  </a:lnTo>
                  <a:close/>
                </a:path>
                <a:path w="10086975" h="3606800">
                  <a:moveTo>
                    <a:pt x="707521" y="3340100"/>
                  </a:moveTo>
                  <a:lnTo>
                    <a:pt x="689614" y="3340100"/>
                  </a:lnTo>
                  <a:lnTo>
                    <a:pt x="691210" y="3352800"/>
                  </a:lnTo>
                  <a:lnTo>
                    <a:pt x="703228" y="3352800"/>
                  </a:lnTo>
                  <a:lnTo>
                    <a:pt x="707521" y="3340100"/>
                  </a:lnTo>
                  <a:close/>
                </a:path>
                <a:path w="10086975" h="3606800">
                  <a:moveTo>
                    <a:pt x="744167" y="3340100"/>
                  </a:moveTo>
                  <a:lnTo>
                    <a:pt x="716833" y="3340100"/>
                  </a:lnTo>
                  <a:lnTo>
                    <a:pt x="712812" y="3352800"/>
                  </a:lnTo>
                  <a:lnTo>
                    <a:pt x="745135" y="3352800"/>
                  </a:lnTo>
                  <a:lnTo>
                    <a:pt x="744167" y="3340100"/>
                  </a:lnTo>
                  <a:close/>
                </a:path>
                <a:path w="10086975" h="3606800">
                  <a:moveTo>
                    <a:pt x="776243" y="3340100"/>
                  </a:moveTo>
                  <a:lnTo>
                    <a:pt x="749559" y="3340100"/>
                  </a:lnTo>
                  <a:lnTo>
                    <a:pt x="750949" y="3352800"/>
                  </a:lnTo>
                  <a:lnTo>
                    <a:pt x="775059" y="3352800"/>
                  </a:lnTo>
                  <a:lnTo>
                    <a:pt x="776243" y="3340100"/>
                  </a:lnTo>
                  <a:close/>
                </a:path>
                <a:path w="10086975" h="3606800">
                  <a:moveTo>
                    <a:pt x="419095" y="3327400"/>
                  </a:moveTo>
                  <a:lnTo>
                    <a:pt x="409860" y="3327400"/>
                  </a:lnTo>
                  <a:lnTo>
                    <a:pt x="414527" y="3340100"/>
                  </a:lnTo>
                  <a:lnTo>
                    <a:pt x="419095" y="3327400"/>
                  </a:lnTo>
                  <a:close/>
                </a:path>
                <a:path w="10086975" h="3606800">
                  <a:moveTo>
                    <a:pt x="426950" y="3327400"/>
                  </a:moveTo>
                  <a:lnTo>
                    <a:pt x="421776" y="3340100"/>
                  </a:lnTo>
                  <a:lnTo>
                    <a:pt x="433418" y="3340100"/>
                  </a:lnTo>
                  <a:lnTo>
                    <a:pt x="426950" y="3327400"/>
                  </a:lnTo>
                  <a:close/>
                </a:path>
                <a:path w="10086975" h="3606800">
                  <a:moveTo>
                    <a:pt x="501375" y="3327400"/>
                  </a:moveTo>
                  <a:lnTo>
                    <a:pt x="484800" y="3327400"/>
                  </a:lnTo>
                  <a:lnTo>
                    <a:pt x="489597" y="3340100"/>
                  </a:lnTo>
                  <a:lnTo>
                    <a:pt x="494361" y="3340100"/>
                  </a:lnTo>
                  <a:lnTo>
                    <a:pt x="501375" y="3327400"/>
                  </a:lnTo>
                  <a:close/>
                </a:path>
                <a:path w="10086975" h="3606800">
                  <a:moveTo>
                    <a:pt x="793390" y="3327400"/>
                  </a:moveTo>
                  <a:lnTo>
                    <a:pt x="773674" y="3327400"/>
                  </a:lnTo>
                  <a:lnTo>
                    <a:pt x="779823" y="3340100"/>
                  </a:lnTo>
                  <a:lnTo>
                    <a:pt x="798648" y="3340100"/>
                  </a:lnTo>
                  <a:lnTo>
                    <a:pt x="793390" y="3327400"/>
                  </a:lnTo>
                  <a:close/>
                </a:path>
                <a:path w="10086975" h="3606800">
                  <a:moveTo>
                    <a:pt x="757030" y="3314700"/>
                  </a:moveTo>
                  <a:lnTo>
                    <a:pt x="499432" y="3314700"/>
                  </a:lnTo>
                  <a:lnTo>
                    <a:pt x="503445" y="3327400"/>
                  </a:lnTo>
                  <a:lnTo>
                    <a:pt x="752489" y="3327400"/>
                  </a:lnTo>
                  <a:lnTo>
                    <a:pt x="757030" y="3314700"/>
                  </a:lnTo>
                  <a:close/>
                </a:path>
                <a:path w="10086975" h="3606800">
                  <a:moveTo>
                    <a:pt x="789463" y="3314700"/>
                  </a:moveTo>
                  <a:lnTo>
                    <a:pt x="778561" y="3314700"/>
                  </a:lnTo>
                  <a:lnTo>
                    <a:pt x="776559" y="3327400"/>
                  </a:lnTo>
                  <a:lnTo>
                    <a:pt x="789463" y="3314700"/>
                  </a:lnTo>
                  <a:close/>
                </a:path>
                <a:path w="10086975" h="3606800">
                  <a:moveTo>
                    <a:pt x="905317" y="3302000"/>
                  </a:moveTo>
                  <a:lnTo>
                    <a:pt x="829347" y="3302000"/>
                  </a:lnTo>
                  <a:lnTo>
                    <a:pt x="824132" y="3314700"/>
                  </a:lnTo>
                  <a:lnTo>
                    <a:pt x="815601" y="3327400"/>
                  </a:lnTo>
                  <a:lnTo>
                    <a:pt x="851603" y="3327400"/>
                  </a:lnTo>
                  <a:lnTo>
                    <a:pt x="857185" y="3314700"/>
                  </a:lnTo>
                  <a:lnTo>
                    <a:pt x="901049" y="3314700"/>
                  </a:lnTo>
                  <a:lnTo>
                    <a:pt x="905317" y="3302000"/>
                  </a:lnTo>
                  <a:close/>
                </a:path>
                <a:path w="10086975" h="3606800">
                  <a:moveTo>
                    <a:pt x="542072" y="3302000"/>
                  </a:moveTo>
                  <a:lnTo>
                    <a:pt x="516062" y="3302000"/>
                  </a:lnTo>
                  <a:lnTo>
                    <a:pt x="504727" y="3314700"/>
                  </a:lnTo>
                  <a:lnTo>
                    <a:pt x="538512" y="3314700"/>
                  </a:lnTo>
                  <a:lnTo>
                    <a:pt x="542072" y="3302000"/>
                  </a:lnTo>
                  <a:close/>
                </a:path>
                <a:path w="10086975" h="3606800">
                  <a:moveTo>
                    <a:pt x="780351" y="3302000"/>
                  </a:moveTo>
                  <a:lnTo>
                    <a:pt x="542072" y="3302000"/>
                  </a:lnTo>
                  <a:lnTo>
                    <a:pt x="540735" y="3314700"/>
                  </a:lnTo>
                  <a:lnTo>
                    <a:pt x="768514" y="3314700"/>
                  </a:lnTo>
                  <a:lnTo>
                    <a:pt x="780351" y="3302000"/>
                  </a:lnTo>
                  <a:close/>
                </a:path>
                <a:path w="10086975" h="3606800">
                  <a:moveTo>
                    <a:pt x="553637" y="3289300"/>
                  </a:moveTo>
                  <a:lnTo>
                    <a:pt x="539438" y="3289300"/>
                  </a:lnTo>
                  <a:lnTo>
                    <a:pt x="529083" y="3302000"/>
                  </a:lnTo>
                  <a:lnTo>
                    <a:pt x="560712" y="3302000"/>
                  </a:lnTo>
                  <a:lnTo>
                    <a:pt x="553637" y="3289300"/>
                  </a:lnTo>
                  <a:close/>
                </a:path>
                <a:path w="10086975" h="3606800">
                  <a:moveTo>
                    <a:pt x="781967" y="3289300"/>
                  </a:moveTo>
                  <a:lnTo>
                    <a:pt x="594538" y="3289300"/>
                  </a:lnTo>
                  <a:lnTo>
                    <a:pt x="585806" y="3302000"/>
                  </a:lnTo>
                  <a:lnTo>
                    <a:pt x="777554" y="3302000"/>
                  </a:lnTo>
                  <a:lnTo>
                    <a:pt x="781967" y="3289300"/>
                  </a:lnTo>
                  <a:close/>
                </a:path>
                <a:path w="10086975" h="3606800">
                  <a:moveTo>
                    <a:pt x="858488" y="3289300"/>
                  </a:moveTo>
                  <a:lnTo>
                    <a:pt x="809221" y="3289300"/>
                  </a:lnTo>
                  <a:lnTo>
                    <a:pt x="812455" y="3302000"/>
                  </a:lnTo>
                  <a:lnTo>
                    <a:pt x="854746" y="3302000"/>
                  </a:lnTo>
                  <a:lnTo>
                    <a:pt x="858488" y="3289300"/>
                  </a:lnTo>
                  <a:close/>
                </a:path>
                <a:path w="10086975" h="3606800">
                  <a:moveTo>
                    <a:pt x="901457" y="3276600"/>
                  </a:moveTo>
                  <a:lnTo>
                    <a:pt x="871719" y="3276600"/>
                  </a:lnTo>
                  <a:lnTo>
                    <a:pt x="882717" y="3289300"/>
                  </a:lnTo>
                  <a:lnTo>
                    <a:pt x="882557" y="3302000"/>
                  </a:lnTo>
                  <a:lnTo>
                    <a:pt x="890846" y="3302000"/>
                  </a:lnTo>
                  <a:lnTo>
                    <a:pt x="893216" y="3289300"/>
                  </a:lnTo>
                  <a:lnTo>
                    <a:pt x="901457" y="3276600"/>
                  </a:lnTo>
                  <a:close/>
                </a:path>
                <a:path w="10086975" h="3606800">
                  <a:moveTo>
                    <a:pt x="936261" y="3289300"/>
                  </a:moveTo>
                  <a:lnTo>
                    <a:pt x="926354" y="3289300"/>
                  </a:lnTo>
                  <a:lnTo>
                    <a:pt x="921790" y="3302000"/>
                  </a:lnTo>
                  <a:lnTo>
                    <a:pt x="936325" y="3302000"/>
                  </a:lnTo>
                  <a:lnTo>
                    <a:pt x="936261" y="3289300"/>
                  </a:lnTo>
                  <a:close/>
                </a:path>
                <a:path w="10086975" h="3606800">
                  <a:moveTo>
                    <a:pt x="571563" y="3276600"/>
                  </a:moveTo>
                  <a:lnTo>
                    <a:pt x="557409" y="3276600"/>
                  </a:lnTo>
                  <a:lnTo>
                    <a:pt x="561145" y="3289300"/>
                  </a:lnTo>
                  <a:lnTo>
                    <a:pt x="571563" y="3276600"/>
                  </a:lnTo>
                  <a:close/>
                </a:path>
                <a:path w="10086975" h="3606800">
                  <a:moveTo>
                    <a:pt x="611571" y="3276600"/>
                  </a:moveTo>
                  <a:lnTo>
                    <a:pt x="602126" y="3276600"/>
                  </a:lnTo>
                  <a:lnTo>
                    <a:pt x="600055" y="3289300"/>
                  </a:lnTo>
                  <a:lnTo>
                    <a:pt x="603063" y="3289300"/>
                  </a:lnTo>
                  <a:lnTo>
                    <a:pt x="611571" y="3276600"/>
                  </a:lnTo>
                  <a:close/>
                </a:path>
                <a:path w="10086975" h="3606800">
                  <a:moveTo>
                    <a:pt x="818139" y="3276600"/>
                  </a:moveTo>
                  <a:lnTo>
                    <a:pt x="611571" y="3276600"/>
                  </a:lnTo>
                  <a:lnTo>
                    <a:pt x="615933" y="3289300"/>
                  </a:lnTo>
                  <a:lnTo>
                    <a:pt x="820500" y="3289300"/>
                  </a:lnTo>
                  <a:lnTo>
                    <a:pt x="818139" y="3276600"/>
                  </a:lnTo>
                  <a:close/>
                </a:path>
                <a:path w="10086975" h="3606800">
                  <a:moveTo>
                    <a:pt x="829953" y="3276600"/>
                  </a:moveTo>
                  <a:lnTo>
                    <a:pt x="824979" y="3276600"/>
                  </a:lnTo>
                  <a:lnTo>
                    <a:pt x="826433" y="3289300"/>
                  </a:lnTo>
                  <a:lnTo>
                    <a:pt x="829953" y="3276600"/>
                  </a:lnTo>
                  <a:close/>
                </a:path>
                <a:path w="10086975" h="3606800">
                  <a:moveTo>
                    <a:pt x="871719" y="3276600"/>
                  </a:moveTo>
                  <a:lnTo>
                    <a:pt x="833510" y="3276600"/>
                  </a:lnTo>
                  <a:lnTo>
                    <a:pt x="832403" y="3289300"/>
                  </a:lnTo>
                  <a:lnTo>
                    <a:pt x="863894" y="3289300"/>
                  </a:lnTo>
                  <a:lnTo>
                    <a:pt x="871719" y="3276600"/>
                  </a:lnTo>
                  <a:close/>
                </a:path>
                <a:path w="10086975" h="3606800">
                  <a:moveTo>
                    <a:pt x="915827" y="3276600"/>
                  </a:moveTo>
                  <a:lnTo>
                    <a:pt x="912382" y="3276600"/>
                  </a:lnTo>
                  <a:lnTo>
                    <a:pt x="902953" y="3289300"/>
                  </a:lnTo>
                  <a:lnTo>
                    <a:pt x="919769" y="3289300"/>
                  </a:lnTo>
                  <a:lnTo>
                    <a:pt x="915827" y="3276600"/>
                  </a:lnTo>
                  <a:close/>
                </a:path>
                <a:path w="10086975" h="3606800">
                  <a:moveTo>
                    <a:pt x="930586" y="3276600"/>
                  </a:moveTo>
                  <a:lnTo>
                    <a:pt x="923094" y="3276600"/>
                  </a:lnTo>
                  <a:lnTo>
                    <a:pt x="925807" y="3289300"/>
                  </a:lnTo>
                  <a:lnTo>
                    <a:pt x="930586" y="3276600"/>
                  </a:lnTo>
                  <a:close/>
                </a:path>
                <a:path w="10086975" h="3606800">
                  <a:moveTo>
                    <a:pt x="621388" y="3263900"/>
                  </a:moveTo>
                  <a:lnTo>
                    <a:pt x="609130" y="3263900"/>
                  </a:lnTo>
                  <a:lnTo>
                    <a:pt x="604545" y="3276600"/>
                  </a:lnTo>
                  <a:lnTo>
                    <a:pt x="617619" y="3276600"/>
                  </a:lnTo>
                  <a:lnTo>
                    <a:pt x="621388" y="3263900"/>
                  </a:lnTo>
                  <a:close/>
                </a:path>
                <a:path w="10086975" h="3606800">
                  <a:moveTo>
                    <a:pt x="858439" y="3263900"/>
                  </a:moveTo>
                  <a:lnTo>
                    <a:pt x="634426" y="3263900"/>
                  </a:lnTo>
                  <a:lnTo>
                    <a:pt x="628727" y="3276600"/>
                  </a:lnTo>
                  <a:lnTo>
                    <a:pt x="860230" y="3276600"/>
                  </a:lnTo>
                  <a:lnTo>
                    <a:pt x="858439" y="3263900"/>
                  </a:lnTo>
                  <a:close/>
                </a:path>
                <a:path w="10086975" h="3606800">
                  <a:moveTo>
                    <a:pt x="923802" y="3263900"/>
                  </a:moveTo>
                  <a:lnTo>
                    <a:pt x="874033" y="3263900"/>
                  </a:lnTo>
                  <a:lnTo>
                    <a:pt x="866166" y="3276600"/>
                  </a:lnTo>
                  <a:lnTo>
                    <a:pt x="912086" y="3276600"/>
                  </a:lnTo>
                  <a:lnTo>
                    <a:pt x="923802" y="3263900"/>
                  </a:lnTo>
                  <a:close/>
                </a:path>
                <a:path w="10086975" h="3606800">
                  <a:moveTo>
                    <a:pt x="1015617" y="3263900"/>
                  </a:moveTo>
                  <a:lnTo>
                    <a:pt x="995774" y="3263900"/>
                  </a:lnTo>
                  <a:lnTo>
                    <a:pt x="993841" y="3276600"/>
                  </a:lnTo>
                  <a:lnTo>
                    <a:pt x="1017349" y="3276600"/>
                  </a:lnTo>
                  <a:lnTo>
                    <a:pt x="1015617" y="3263900"/>
                  </a:lnTo>
                  <a:close/>
                </a:path>
                <a:path w="10086975" h="3606800">
                  <a:moveTo>
                    <a:pt x="683066" y="3251200"/>
                  </a:moveTo>
                  <a:lnTo>
                    <a:pt x="678830" y="3251200"/>
                  </a:lnTo>
                  <a:lnTo>
                    <a:pt x="673508" y="3263900"/>
                  </a:lnTo>
                  <a:lnTo>
                    <a:pt x="689920" y="3263900"/>
                  </a:lnTo>
                  <a:lnTo>
                    <a:pt x="683066" y="3251200"/>
                  </a:lnTo>
                  <a:close/>
                </a:path>
                <a:path w="10086975" h="3606800">
                  <a:moveTo>
                    <a:pt x="712788" y="3238500"/>
                  </a:moveTo>
                  <a:lnTo>
                    <a:pt x="710429" y="3238500"/>
                  </a:lnTo>
                  <a:lnTo>
                    <a:pt x="704260" y="3251200"/>
                  </a:lnTo>
                  <a:lnTo>
                    <a:pt x="696638" y="3263900"/>
                  </a:lnTo>
                  <a:lnTo>
                    <a:pt x="859607" y="3263900"/>
                  </a:lnTo>
                  <a:lnTo>
                    <a:pt x="863030" y="3251200"/>
                  </a:lnTo>
                  <a:lnTo>
                    <a:pt x="716304" y="3251200"/>
                  </a:lnTo>
                  <a:lnTo>
                    <a:pt x="712788" y="3238500"/>
                  </a:lnTo>
                  <a:close/>
                </a:path>
                <a:path w="10086975" h="3606800">
                  <a:moveTo>
                    <a:pt x="870391" y="3263085"/>
                  </a:moveTo>
                  <a:lnTo>
                    <a:pt x="869981" y="3263900"/>
                  </a:lnTo>
                  <a:lnTo>
                    <a:pt x="870301" y="3263900"/>
                  </a:lnTo>
                  <a:lnTo>
                    <a:pt x="870391" y="3263085"/>
                  </a:lnTo>
                  <a:close/>
                </a:path>
                <a:path w="10086975" h="3606800">
                  <a:moveTo>
                    <a:pt x="943798" y="3251200"/>
                  </a:moveTo>
                  <a:lnTo>
                    <a:pt x="878258" y="3251200"/>
                  </a:lnTo>
                  <a:lnTo>
                    <a:pt x="879506" y="3263900"/>
                  </a:lnTo>
                  <a:lnTo>
                    <a:pt x="935301" y="3263900"/>
                  </a:lnTo>
                  <a:lnTo>
                    <a:pt x="943798" y="3251200"/>
                  </a:lnTo>
                  <a:close/>
                </a:path>
                <a:path w="10086975" h="3606800">
                  <a:moveTo>
                    <a:pt x="967740" y="3238500"/>
                  </a:moveTo>
                  <a:lnTo>
                    <a:pt x="727726" y="3238500"/>
                  </a:lnTo>
                  <a:lnTo>
                    <a:pt x="721986" y="3251200"/>
                  </a:lnTo>
                  <a:lnTo>
                    <a:pt x="952963" y="3251200"/>
                  </a:lnTo>
                  <a:lnTo>
                    <a:pt x="956474" y="3263900"/>
                  </a:lnTo>
                  <a:lnTo>
                    <a:pt x="972711" y="3263900"/>
                  </a:lnTo>
                  <a:lnTo>
                    <a:pt x="969352" y="3251200"/>
                  </a:lnTo>
                  <a:lnTo>
                    <a:pt x="967740" y="3238500"/>
                  </a:lnTo>
                  <a:close/>
                </a:path>
                <a:path w="10086975" h="3606800">
                  <a:moveTo>
                    <a:pt x="1059792" y="3251200"/>
                  </a:moveTo>
                  <a:lnTo>
                    <a:pt x="1055590" y="3251200"/>
                  </a:lnTo>
                  <a:lnTo>
                    <a:pt x="1049925" y="3263900"/>
                  </a:lnTo>
                  <a:lnTo>
                    <a:pt x="1056794" y="3263900"/>
                  </a:lnTo>
                  <a:lnTo>
                    <a:pt x="1059792" y="3251200"/>
                  </a:lnTo>
                  <a:close/>
                </a:path>
                <a:path w="10086975" h="3606800">
                  <a:moveTo>
                    <a:pt x="876373" y="3251200"/>
                  </a:moveTo>
                  <a:lnTo>
                    <a:pt x="871713" y="3251200"/>
                  </a:lnTo>
                  <a:lnTo>
                    <a:pt x="870391" y="3263085"/>
                  </a:lnTo>
                  <a:lnTo>
                    <a:pt x="876373" y="3251200"/>
                  </a:lnTo>
                  <a:close/>
                </a:path>
                <a:path w="10086975" h="3606800">
                  <a:moveTo>
                    <a:pt x="1024785" y="3238500"/>
                  </a:moveTo>
                  <a:lnTo>
                    <a:pt x="1014976" y="3238500"/>
                  </a:lnTo>
                  <a:lnTo>
                    <a:pt x="1004719" y="3251200"/>
                  </a:lnTo>
                  <a:lnTo>
                    <a:pt x="1021204" y="3251200"/>
                  </a:lnTo>
                  <a:lnTo>
                    <a:pt x="1024785" y="3238500"/>
                  </a:lnTo>
                  <a:close/>
                </a:path>
                <a:path w="10086975" h="3606800">
                  <a:moveTo>
                    <a:pt x="1068886" y="3225800"/>
                  </a:moveTo>
                  <a:lnTo>
                    <a:pt x="1049382" y="3225800"/>
                  </a:lnTo>
                  <a:lnTo>
                    <a:pt x="1040829" y="3238500"/>
                  </a:lnTo>
                  <a:lnTo>
                    <a:pt x="1058379" y="3238500"/>
                  </a:lnTo>
                  <a:lnTo>
                    <a:pt x="1063502" y="3251200"/>
                  </a:lnTo>
                  <a:lnTo>
                    <a:pt x="1068886" y="3225800"/>
                  </a:lnTo>
                  <a:close/>
                </a:path>
                <a:path w="10086975" h="3606800">
                  <a:moveTo>
                    <a:pt x="1106701" y="3238500"/>
                  </a:moveTo>
                  <a:lnTo>
                    <a:pt x="1091268" y="3238500"/>
                  </a:lnTo>
                  <a:lnTo>
                    <a:pt x="1079225" y="3251200"/>
                  </a:lnTo>
                  <a:lnTo>
                    <a:pt x="1093608" y="3251200"/>
                  </a:lnTo>
                  <a:lnTo>
                    <a:pt x="1106701" y="3238500"/>
                  </a:lnTo>
                  <a:close/>
                </a:path>
                <a:path w="10086975" h="3606800">
                  <a:moveTo>
                    <a:pt x="992559" y="3213100"/>
                  </a:moveTo>
                  <a:lnTo>
                    <a:pt x="759696" y="3213100"/>
                  </a:lnTo>
                  <a:lnTo>
                    <a:pt x="730921" y="3225800"/>
                  </a:lnTo>
                  <a:lnTo>
                    <a:pt x="718098" y="3238500"/>
                  </a:lnTo>
                  <a:lnTo>
                    <a:pt x="792900" y="3238500"/>
                  </a:lnTo>
                  <a:lnTo>
                    <a:pt x="799124" y="3225800"/>
                  </a:lnTo>
                  <a:lnTo>
                    <a:pt x="1007716" y="3225800"/>
                  </a:lnTo>
                  <a:lnTo>
                    <a:pt x="992559" y="3213100"/>
                  </a:lnTo>
                  <a:close/>
                </a:path>
                <a:path w="10086975" h="3606800">
                  <a:moveTo>
                    <a:pt x="984828" y="3225800"/>
                  </a:moveTo>
                  <a:lnTo>
                    <a:pt x="805136" y="3225800"/>
                  </a:lnTo>
                  <a:lnTo>
                    <a:pt x="807595" y="3238500"/>
                  </a:lnTo>
                  <a:lnTo>
                    <a:pt x="974324" y="3238500"/>
                  </a:lnTo>
                  <a:lnTo>
                    <a:pt x="984828" y="3225800"/>
                  </a:lnTo>
                  <a:close/>
                </a:path>
                <a:path w="10086975" h="3606800">
                  <a:moveTo>
                    <a:pt x="1023632" y="3225800"/>
                  </a:moveTo>
                  <a:lnTo>
                    <a:pt x="984828" y="3225800"/>
                  </a:lnTo>
                  <a:lnTo>
                    <a:pt x="994980" y="3238500"/>
                  </a:lnTo>
                  <a:lnTo>
                    <a:pt x="1018592" y="3238500"/>
                  </a:lnTo>
                  <a:lnTo>
                    <a:pt x="1023632" y="3225800"/>
                  </a:lnTo>
                  <a:close/>
                </a:path>
                <a:path w="10086975" h="3606800">
                  <a:moveTo>
                    <a:pt x="1094942" y="3225800"/>
                  </a:moveTo>
                  <a:lnTo>
                    <a:pt x="1078072" y="3225800"/>
                  </a:lnTo>
                  <a:lnTo>
                    <a:pt x="1084564" y="3238500"/>
                  </a:lnTo>
                  <a:lnTo>
                    <a:pt x="1099645" y="3238500"/>
                  </a:lnTo>
                  <a:lnTo>
                    <a:pt x="1094942" y="3225800"/>
                  </a:lnTo>
                  <a:close/>
                </a:path>
                <a:path w="10086975" h="3606800">
                  <a:moveTo>
                    <a:pt x="1124990" y="3225800"/>
                  </a:moveTo>
                  <a:lnTo>
                    <a:pt x="1108941" y="3225800"/>
                  </a:lnTo>
                  <a:lnTo>
                    <a:pt x="1099645" y="3238500"/>
                  </a:lnTo>
                  <a:lnTo>
                    <a:pt x="1118019" y="3238500"/>
                  </a:lnTo>
                  <a:lnTo>
                    <a:pt x="1124990" y="3225800"/>
                  </a:lnTo>
                  <a:close/>
                </a:path>
                <a:path w="10086975" h="3606800">
                  <a:moveTo>
                    <a:pt x="1080976" y="3213100"/>
                  </a:moveTo>
                  <a:lnTo>
                    <a:pt x="1028681" y="3213100"/>
                  </a:lnTo>
                  <a:lnTo>
                    <a:pt x="1007716" y="3225800"/>
                  </a:lnTo>
                  <a:lnTo>
                    <a:pt x="1075327" y="3225800"/>
                  </a:lnTo>
                  <a:lnTo>
                    <a:pt x="1080976" y="3213100"/>
                  </a:lnTo>
                  <a:close/>
                </a:path>
                <a:path w="10086975" h="3606800">
                  <a:moveTo>
                    <a:pt x="1130492" y="3187700"/>
                  </a:moveTo>
                  <a:lnTo>
                    <a:pt x="1061800" y="3187700"/>
                  </a:lnTo>
                  <a:lnTo>
                    <a:pt x="1066610" y="3200400"/>
                  </a:lnTo>
                  <a:lnTo>
                    <a:pt x="1093820" y="3200400"/>
                  </a:lnTo>
                  <a:lnTo>
                    <a:pt x="1092802" y="3213100"/>
                  </a:lnTo>
                  <a:lnTo>
                    <a:pt x="1087864" y="3213100"/>
                  </a:lnTo>
                  <a:lnTo>
                    <a:pt x="1080971" y="3225800"/>
                  </a:lnTo>
                  <a:lnTo>
                    <a:pt x="1097355" y="3225800"/>
                  </a:lnTo>
                  <a:lnTo>
                    <a:pt x="1107730" y="3213100"/>
                  </a:lnTo>
                  <a:lnTo>
                    <a:pt x="1120599" y="3200400"/>
                  </a:lnTo>
                  <a:lnTo>
                    <a:pt x="1130492" y="3187700"/>
                  </a:lnTo>
                  <a:close/>
                </a:path>
                <a:path w="10086975" h="3606800">
                  <a:moveTo>
                    <a:pt x="806016" y="3200400"/>
                  </a:moveTo>
                  <a:lnTo>
                    <a:pt x="789652" y="3213100"/>
                  </a:lnTo>
                  <a:lnTo>
                    <a:pt x="808352" y="3213100"/>
                  </a:lnTo>
                  <a:lnTo>
                    <a:pt x="806016" y="3200400"/>
                  </a:lnTo>
                  <a:close/>
                </a:path>
                <a:path w="10086975" h="3606800">
                  <a:moveTo>
                    <a:pt x="1014488" y="3200400"/>
                  </a:moveTo>
                  <a:lnTo>
                    <a:pt x="840517" y="3200400"/>
                  </a:lnTo>
                  <a:lnTo>
                    <a:pt x="830730" y="3213100"/>
                  </a:lnTo>
                  <a:lnTo>
                    <a:pt x="991915" y="3213100"/>
                  </a:lnTo>
                  <a:lnTo>
                    <a:pt x="1014488" y="3200400"/>
                  </a:lnTo>
                  <a:close/>
                </a:path>
                <a:path w="10086975" h="3606800">
                  <a:moveTo>
                    <a:pt x="1083928" y="3200400"/>
                  </a:moveTo>
                  <a:lnTo>
                    <a:pt x="1022343" y="3200400"/>
                  </a:lnTo>
                  <a:lnTo>
                    <a:pt x="1031089" y="3213100"/>
                  </a:lnTo>
                  <a:lnTo>
                    <a:pt x="1086701" y="3213100"/>
                  </a:lnTo>
                  <a:lnTo>
                    <a:pt x="1083928" y="3200400"/>
                  </a:lnTo>
                  <a:close/>
                </a:path>
                <a:path w="10086975" h="3606800">
                  <a:moveTo>
                    <a:pt x="1138641" y="3200400"/>
                  </a:moveTo>
                  <a:lnTo>
                    <a:pt x="1130977" y="3200400"/>
                  </a:lnTo>
                  <a:lnTo>
                    <a:pt x="1121377" y="3213100"/>
                  </a:lnTo>
                  <a:lnTo>
                    <a:pt x="1127800" y="3213100"/>
                  </a:lnTo>
                  <a:lnTo>
                    <a:pt x="1138641" y="3200400"/>
                  </a:lnTo>
                  <a:close/>
                </a:path>
                <a:path w="10086975" h="3606800">
                  <a:moveTo>
                    <a:pt x="1203513" y="3200400"/>
                  </a:moveTo>
                  <a:lnTo>
                    <a:pt x="1148296" y="3200400"/>
                  </a:lnTo>
                  <a:lnTo>
                    <a:pt x="1145853" y="3213100"/>
                  </a:lnTo>
                  <a:lnTo>
                    <a:pt x="1200603" y="3213100"/>
                  </a:lnTo>
                  <a:lnTo>
                    <a:pt x="1203513" y="3200400"/>
                  </a:lnTo>
                  <a:close/>
                </a:path>
                <a:path w="10086975" h="3606800">
                  <a:moveTo>
                    <a:pt x="890562" y="3187700"/>
                  </a:moveTo>
                  <a:lnTo>
                    <a:pt x="827504" y="3187700"/>
                  </a:lnTo>
                  <a:lnTo>
                    <a:pt x="818191" y="3200400"/>
                  </a:lnTo>
                  <a:lnTo>
                    <a:pt x="887469" y="3200400"/>
                  </a:lnTo>
                  <a:lnTo>
                    <a:pt x="890562" y="3187700"/>
                  </a:lnTo>
                  <a:close/>
                </a:path>
                <a:path w="10086975" h="3606800">
                  <a:moveTo>
                    <a:pt x="1055261" y="3187700"/>
                  </a:moveTo>
                  <a:lnTo>
                    <a:pt x="897467" y="3187700"/>
                  </a:lnTo>
                  <a:lnTo>
                    <a:pt x="893481" y="3200400"/>
                  </a:lnTo>
                  <a:lnTo>
                    <a:pt x="1057027" y="3200400"/>
                  </a:lnTo>
                  <a:lnTo>
                    <a:pt x="1055261" y="3187700"/>
                  </a:lnTo>
                  <a:close/>
                </a:path>
                <a:path w="10086975" h="3606800">
                  <a:moveTo>
                    <a:pt x="1165949" y="3175000"/>
                  </a:moveTo>
                  <a:lnTo>
                    <a:pt x="892465" y="3175000"/>
                  </a:lnTo>
                  <a:lnTo>
                    <a:pt x="887259" y="3187700"/>
                  </a:lnTo>
                  <a:lnTo>
                    <a:pt x="1151228" y="3187700"/>
                  </a:lnTo>
                  <a:lnTo>
                    <a:pt x="1150676" y="3200400"/>
                  </a:lnTo>
                  <a:lnTo>
                    <a:pt x="1170010" y="3200400"/>
                  </a:lnTo>
                  <a:lnTo>
                    <a:pt x="1161346" y="3187700"/>
                  </a:lnTo>
                  <a:lnTo>
                    <a:pt x="1165949" y="3175000"/>
                  </a:lnTo>
                  <a:close/>
                </a:path>
                <a:path w="10086975" h="3606800">
                  <a:moveTo>
                    <a:pt x="1196457" y="3187700"/>
                  </a:moveTo>
                  <a:lnTo>
                    <a:pt x="1183924" y="3187700"/>
                  </a:lnTo>
                  <a:lnTo>
                    <a:pt x="1192417" y="3200400"/>
                  </a:lnTo>
                  <a:lnTo>
                    <a:pt x="1196457" y="3187700"/>
                  </a:lnTo>
                  <a:close/>
                </a:path>
                <a:path w="10086975" h="3606800">
                  <a:moveTo>
                    <a:pt x="1222442" y="3162300"/>
                  </a:moveTo>
                  <a:lnTo>
                    <a:pt x="999787" y="3162300"/>
                  </a:lnTo>
                  <a:lnTo>
                    <a:pt x="998599" y="3175000"/>
                  </a:lnTo>
                  <a:lnTo>
                    <a:pt x="1195047" y="3175000"/>
                  </a:lnTo>
                  <a:lnTo>
                    <a:pt x="1202665" y="3187700"/>
                  </a:lnTo>
                  <a:lnTo>
                    <a:pt x="1197717" y="3200400"/>
                  </a:lnTo>
                  <a:lnTo>
                    <a:pt x="1201706" y="3200400"/>
                  </a:lnTo>
                  <a:lnTo>
                    <a:pt x="1205194" y="3187700"/>
                  </a:lnTo>
                  <a:lnTo>
                    <a:pt x="1225416" y="3187700"/>
                  </a:lnTo>
                  <a:lnTo>
                    <a:pt x="1222753" y="3175000"/>
                  </a:lnTo>
                  <a:lnTo>
                    <a:pt x="1222442" y="3162300"/>
                  </a:lnTo>
                  <a:close/>
                </a:path>
                <a:path w="10086975" h="3606800">
                  <a:moveTo>
                    <a:pt x="1227639" y="3187700"/>
                  </a:moveTo>
                  <a:lnTo>
                    <a:pt x="1210771" y="3187700"/>
                  </a:lnTo>
                  <a:lnTo>
                    <a:pt x="1223631" y="3200400"/>
                  </a:lnTo>
                  <a:lnTo>
                    <a:pt x="1226629" y="3200400"/>
                  </a:lnTo>
                  <a:lnTo>
                    <a:pt x="1227639" y="3187700"/>
                  </a:lnTo>
                  <a:close/>
                </a:path>
                <a:path w="10086975" h="3606800">
                  <a:moveTo>
                    <a:pt x="1176333" y="3175000"/>
                  </a:moveTo>
                  <a:lnTo>
                    <a:pt x="1169627" y="3175000"/>
                  </a:lnTo>
                  <a:lnTo>
                    <a:pt x="1165670" y="3187700"/>
                  </a:lnTo>
                  <a:lnTo>
                    <a:pt x="1174758" y="3187700"/>
                  </a:lnTo>
                  <a:lnTo>
                    <a:pt x="1176333" y="3175000"/>
                  </a:lnTo>
                  <a:close/>
                </a:path>
                <a:path w="10086975" h="3606800">
                  <a:moveTo>
                    <a:pt x="1259556" y="3175000"/>
                  </a:moveTo>
                  <a:lnTo>
                    <a:pt x="1245907" y="3175000"/>
                  </a:lnTo>
                  <a:lnTo>
                    <a:pt x="1247610" y="3187700"/>
                  </a:lnTo>
                  <a:lnTo>
                    <a:pt x="1255067" y="3187700"/>
                  </a:lnTo>
                  <a:lnTo>
                    <a:pt x="1259556" y="3175000"/>
                  </a:lnTo>
                  <a:close/>
                </a:path>
                <a:path w="10086975" h="3606800">
                  <a:moveTo>
                    <a:pt x="1296744" y="3175000"/>
                  </a:moveTo>
                  <a:lnTo>
                    <a:pt x="1292262" y="3187700"/>
                  </a:lnTo>
                  <a:lnTo>
                    <a:pt x="1293112" y="3187700"/>
                  </a:lnTo>
                  <a:lnTo>
                    <a:pt x="1296744" y="3175000"/>
                  </a:lnTo>
                  <a:close/>
                </a:path>
                <a:path w="10086975" h="3606800">
                  <a:moveTo>
                    <a:pt x="875382" y="3162300"/>
                  </a:moveTo>
                  <a:lnTo>
                    <a:pt x="862573" y="3175000"/>
                  </a:lnTo>
                  <a:lnTo>
                    <a:pt x="871342" y="3175000"/>
                  </a:lnTo>
                  <a:lnTo>
                    <a:pt x="875382" y="3162300"/>
                  </a:lnTo>
                  <a:close/>
                </a:path>
                <a:path w="10086975" h="3606800">
                  <a:moveTo>
                    <a:pt x="991428" y="3162300"/>
                  </a:moveTo>
                  <a:lnTo>
                    <a:pt x="913084" y="3162300"/>
                  </a:lnTo>
                  <a:lnTo>
                    <a:pt x="904314" y="3175000"/>
                  </a:lnTo>
                  <a:lnTo>
                    <a:pt x="998599" y="3175000"/>
                  </a:lnTo>
                  <a:lnTo>
                    <a:pt x="991428" y="3162300"/>
                  </a:lnTo>
                  <a:close/>
                </a:path>
                <a:path w="10086975" h="3606800">
                  <a:moveTo>
                    <a:pt x="1250249" y="3162300"/>
                  </a:moveTo>
                  <a:lnTo>
                    <a:pt x="1245229" y="3162300"/>
                  </a:lnTo>
                  <a:lnTo>
                    <a:pt x="1242955" y="3175000"/>
                  </a:lnTo>
                  <a:lnTo>
                    <a:pt x="1248537" y="3175000"/>
                  </a:lnTo>
                  <a:lnTo>
                    <a:pt x="1250249" y="3162300"/>
                  </a:lnTo>
                  <a:close/>
                </a:path>
                <a:path w="10086975" h="3606800">
                  <a:moveTo>
                    <a:pt x="1312028" y="3136900"/>
                  </a:moveTo>
                  <a:lnTo>
                    <a:pt x="1195829" y="3136900"/>
                  </a:lnTo>
                  <a:lnTo>
                    <a:pt x="1191327" y="3149600"/>
                  </a:lnTo>
                  <a:lnTo>
                    <a:pt x="1286108" y="3149600"/>
                  </a:lnTo>
                  <a:lnTo>
                    <a:pt x="1283463" y="3151402"/>
                  </a:lnTo>
                  <a:lnTo>
                    <a:pt x="1282985" y="3175000"/>
                  </a:lnTo>
                  <a:lnTo>
                    <a:pt x="1297300" y="3175000"/>
                  </a:lnTo>
                  <a:lnTo>
                    <a:pt x="1298428" y="3162300"/>
                  </a:lnTo>
                  <a:lnTo>
                    <a:pt x="1301366" y="3149600"/>
                  </a:lnTo>
                  <a:lnTo>
                    <a:pt x="1312028" y="3136900"/>
                  </a:lnTo>
                  <a:close/>
                </a:path>
                <a:path w="10086975" h="3606800">
                  <a:moveTo>
                    <a:pt x="955073" y="3149600"/>
                  </a:moveTo>
                  <a:lnTo>
                    <a:pt x="951775" y="3162300"/>
                  </a:lnTo>
                  <a:lnTo>
                    <a:pt x="958494" y="3162300"/>
                  </a:lnTo>
                  <a:lnTo>
                    <a:pt x="955073" y="3149600"/>
                  </a:lnTo>
                  <a:close/>
                </a:path>
                <a:path w="10086975" h="3606800">
                  <a:moveTo>
                    <a:pt x="985586" y="3149600"/>
                  </a:moveTo>
                  <a:lnTo>
                    <a:pt x="975448" y="3149600"/>
                  </a:lnTo>
                  <a:lnTo>
                    <a:pt x="978029" y="3162300"/>
                  </a:lnTo>
                  <a:lnTo>
                    <a:pt x="980709" y="3162300"/>
                  </a:lnTo>
                  <a:lnTo>
                    <a:pt x="985586" y="3149600"/>
                  </a:lnTo>
                  <a:close/>
                </a:path>
                <a:path w="10086975" h="3606800">
                  <a:moveTo>
                    <a:pt x="1001041" y="3149600"/>
                  </a:moveTo>
                  <a:lnTo>
                    <a:pt x="987140" y="3149600"/>
                  </a:lnTo>
                  <a:lnTo>
                    <a:pt x="991807" y="3162300"/>
                  </a:lnTo>
                  <a:lnTo>
                    <a:pt x="996374" y="3162300"/>
                  </a:lnTo>
                  <a:lnTo>
                    <a:pt x="1001041" y="3149600"/>
                  </a:lnTo>
                  <a:close/>
                </a:path>
                <a:path w="10086975" h="3606800">
                  <a:moveTo>
                    <a:pt x="1260936" y="3149600"/>
                  </a:moveTo>
                  <a:lnTo>
                    <a:pt x="1011471" y="3149600"/>
                  </a:lnTo>
                  <a:lnTo>
                    <a:pt x="1006343" y="3162300"/>
                  </a:lnTo>
                  <a:lnTo>
                    <a:pt x="1245314" y="3162300"/>
                  </a:lnTo>
                  <a:lnTo>
                    <a:pt x="1260936" y="3149600"/>
                  </a:lnTo>
                  <a:close/>
                </a:path>
                <a:path w="10086975" h="3606800">
                  <a:moveTo>
                    <a:pt x="1269415" y="3160977"/>
                  </a:moveTo>
                  <a:lnTo>
                    <a:pt x="1267475" y="3162300"/>
                  </a:lnTo>
                  <a:lnTo>
                    <a:pt x="1269382" y="3162300"/>
                  </a:lnTo>
                  <a:lnTo>
                    <a:pt x="1269415" y="3160977"/>
                  </a:lnTo>
                  <a:close/>
                </a:path>
                <a:path w="10086975" h="3606800">
                  <a:moveTo>
                    <a:pt x="1327159" y="3149600"/>
                  </a:moveTo>
                  <a:lnTo>
                    <a:pt x="1313490" y="3149600"/>
                  </a:lnTo>
                  <a:lnTo>
                    <a:pt x="1317758" y="3162300"/>
                  </a:lnTo>
                  <a:lnTo>
                    <a:pt x="1321993" y="3162300"/>
                  </a:lnTo>
                  <a:lnTo>
                    <a:pt x="1327159" y="3149600"/>
                  </a:lnTo>
                  <a:close/>
                </a:path>
                <a:path w="10086975" h="3606800">
                  <a:moveTo>
                    <a:pt x="1372360" y="3149600"/>
                  </a:moveTo>
                  <a:lnTo>
                    <a:pt x="1338589" y="3149600"/>
                  </a:lnTo>
                  <a:lnTo>
                    <a:pt x="1340640" y="3162300"/>
                  </a:lnTo>
                  <a:lnTo>
                    <a:pt x="1361286" y="3162300"/>
                  </a:lnTo>
                  <a:lnTo>
                    <a:pt x="1372360" y="3149600"/>
                  </a:lnTo>
                  <a:close/>
                </a:path>
                <a:path w="10086975" h="3606800">
                  <a:moveTo>
                    <a:pt x="1283500" y="3149600"/>
                  </a:moveTo>
                  <a:lnTo>
                    <a:pt x="1269704" y="3149600"/>
                  </a:lnTo>
                  <a:lnTo>
                    <a:pt x="1269415" y="3160977"/>
                  </a:lnTo>
                  <a:lnTo>
                    <a:pt x="1283463" y="3151402"/>
                  </a:lnTo>
                  <a:lnTo>
                    <a:pt x="1283500" y="3149600"/>
                  </a:lnTo>
                  <a:close/>
                </a:path>
                <a:path w="10086975" h="3606800">
                  <a:moveTo>
                    <a:pt x="1286108" y="3149600"/>
                  </a:moveTo>
                  <a:lnTo>
                    <a:pt x="1283500" y="3149600"/>
                  </a:lnTo>
                  <a:lnTo>
                    <a:pt x="1283463" y="3151402"/>
                  </a:lnTo>
                  <a:lnTo>
                    <a:pt x="1286108" y="3149600"/>
                  </a:lnTo>
                  <a:close/>
                </a:path>
                <a:path w="10086975" h="3606800">
                  <a:moveTo>
                    <a:pt x="1079390" y="3124200"/>
                  </a:moveTo>
                  <a:lnTo>
                    <a:pt x="1027838" y="3124200"/>
                  </a:lnTo>
                  <a:lnTo>
                    <a:pt x="1013546" y="3136900"/>
                  </a:lnTo>
                  <a:lnTo>
                    <a:pt x="1007431" y="3149600"/>
                  </a:lnTo>
                  <a:lnTo>
                    <a:pt x="1178336" y="3149600"/>
                  </a:lnTo>
                  <a:lnTo>
                    <a:pt x="1181134" y="3136900"/>
                  </a:lnTo>
                  <a:lnTo>
                    <a:pt x="1079694" y="3136900"/>
                  </a:lnTo>
                  <a:lnTo>
                    <a:pt x="1079390" y="3124200"/>
                  </a:lnTo>
                  <a:close/>
                </a:path>
                <a:path w="10086975" h="3606800">
                  <a:moveTo>
                    <a:pt x="1352070" y="3136900"/>
                  </a:moveTo>
                  <a:lnTo>
                    <a:pt x="1315274" y="3136900"/>
                  </a:lnTo>
                  <a:lnTo>
                    <a:pt x="1324936" y="3149600"/>
                  </a:lnTo>
                  <a:lnTo>
                    <a:pt x="1349832" y="3149600"/>
                  </a:lnTo>
                  <a:lnTo>
                    <a:pt x="1352070" y="3136900"/>
                  </a:lnTo>
                  <a:close/>
                </a:path>
                <a:path w="10086975" h="3606800">
                  <a:moveTo>
                    <a:pt x="1367099" y="3136900"/>
                  </a:moveTo>
                  <a:lnTo>
                    <a:pt x="1349832" y="3149600"/>
                  </a:lnTo>
                  <a:lnTo>
                    <a:pt x="1369250" y="3149600"/>
                  </a:lnTo>
                  <a:lnTo>
                    <a:pt x="1367099" y="3136900"/>
                  </a:lnTo>
                  <a:close/>
                </a:path>
                <a:path w="10086975" h="3606800">
                  <a:moveTo>
                    <a:pt x="1384931" y="3136900"/>
                  </a:moveTo>
                  <a:lnTo>
                    <a:pt x="1378210" y="3136900"/>
                  </a:lnTo>
                  <a:lnTo>
                    <a:pt x="1374452" y="3149600"/>
                  </a:lnTo>
                  <a:lnTo>
                    <a:pt x="1383553" y="3149600"/>
                  </a:lnTo>
                  <a:lnTo>
                    <a:pt x="1384931" y="3136900"/>
                  </a:lnTo>
                  <a:close/>
                </a:path>
                <a:path w="10086975" h="3606800">
                  <a:moveTo>
                    <a:pt x="1313311" y="3124200"/>
                  </a:moveTo>
                  <a:lnTo>
                    <a:pt x="1089099" y="3124200"/>
                  </a:lnTo>
                  <a:lnTo>
                    <a:pt x="1079694" y="3136900"/>
                  </a:lnTo>
                  <a:lnTo>
                    <a:pt x="1306629" y="3136900"/>
                  </a:lnTo>
                  <a:lnTo>
                    <a:pt x="1313311" y="3124200"/>
                  </a:lnTo>
                  <a:close/>
                </a:path>
                <a:path w="10086975" h="3606800">
                  <a:moveTo>
                    <a:pt x="1326909" y="3124200"/>
                  </a:moveTo>
                  <a:lnTo>
                    <a:pt x="1313311" y="3124200"/>
                  </a:lnTo>
                  <a:lnTo>
                    <a:pt x="1306629" y="3136900"/>
                  </a:lnTo>
                  <a:lnTo>
                    <a:pt x="1323010" y="3136900"/>
                  </a:lnTo>
                  <a:lnTo>
                    <a:pt x="1326909" y="3124200"/>
                  </a:lnTo>
                  <a:close/>
                </a:path>
                <a:path w="10086975" h="3606800">
                  <a:moveTo>
                    <a:pt x="1371337" y="3124200"/>
                  </a:moveTo>
                  <a:lnTo>
                    <a:pt x="1326909" y="3124200"/>
                  </a:lnTo>
                  <a:lnTo>
                    <a:pt x="1323010" y="3136900"/>
                  </a:lnTo>
                  <a:lnTo>
                    <a:pt x="1360161" y="3136900"/>
                  </a:lnTo>
                  <a:lnTo>
                    <a:pt x="1371337" y="3124200"/>
                  </a:lnTo>
                  <a:close/>
                </a:path>
                <a:path w="10086975" h="3606800">
                  <a:moveTo>
                    <a:pt x="1435921" y="3086100"/>
                  </a:moveTo>
                  <a:lnTo>
                    <a:pt x="1364138" y="3086100"/>
                  </a:lnTo>
                  <a:lnTo>
                    <a:pt x="1363666" y="3098800"/>
                  </a:lnTo>
                  <a:lnTo>
                    <a:pt x="1405978" y="3098800"/>
                  </a:lnTo>
                  <a:lnTo>
                    <a:pt x="1409114" y="3111500"/>
                  </a:lnTo>
                  <a:lnTo>
                    <a:pt x="1406268" y="3124200"/>
                  </a:lnTo>
                  <a:lnTo>
                    <a:pt x="1393654" y="3124200"/>
                  </a:lnTo>
                  <a:lnTo>
                    <a:pt x="1405372" y="3136900"/>
                  </a:lnTo>
                  <a:lnTo>
                    <a:pt x="1413501" y="3124200"/>
                  </a:lnTo>
                  <a:lnTo>
                    <a:pt x="1426114" y="3111500"/>
                  </a:lnTo>
                  <a:lnTo>
                    <a:pt x="1426096" y="3098800"/>
                  </a:lnTo>
                  <a:lnTo>
                    <a:pt x="1435921" y="3086100"/>
                  </a:lnTo>
                  <a:close/>
                </a:path>
                <a:path w="10086975" h="3606800">
                  <a:moveTo>
                    <a:pt x="1434144" y="3124200"/>
                  </a:moveTo>
                  <a:lnTo>
                    <a:pt x="1425367" y="3124200"/>
                  </a:lnTo>
                  <a:lnTo>
                    <a:pt x="1420428" y="3136900"/>
                  </a:lnTo>
                  <a:lnTo>
                    <a:pt x="1428351" y="3136900"/>
                  </a:lnTo>
                  <a:lnTo>
                    <a:pt x="1434144" y="3124200"/>
                  </a:lnTo>
                  <a:close/>
                </a:path>
                <a:path w="10086975" h="3606800">
                  <a:moveTo>
                    <a:pt x="1063274" y="3111500"/>
                  </a:moveTo>
                  <a:lnTo>
                    <a:pt x="1057759" y="3111500"/>
                  </a:lnTo>
                  <a:lnTo>
                    <a:pt x="1044509" y="3124200"/>
                  </a:lnTo>
                  <a:lnTo>
                    <a:pt x="1061398" y="3124200"/>
                  </a:lnTo>
                  <a:lnTo>
                    <a:pt x="1063274" y="3111500"/>
                  </a:lnTo>
                  <a:close/>
                </a:path>
                <a:path w="10086975" h="3606800">
                  <a:moveTo>
                    <a:pt x="1309883" y="3111500"/>
                  </a:moveTo>
                  <a:lnTo>
                    <a:pt x="1082860" y="3111500"/>
                  </a:lnTo>
                  <a:lnTo>
                    <a:pt x="1083651" y="3124200"/>
                  </a:lnTo>
                  <a:lnTo>
                    <a:pt x="1304014" y="3124200"/>
                  </a:lnTo>
                  <a:lnTo>
                    <a:pt x="1309883" y="3111500"/>
                  </a:lnTo>
                  <a:close/>
                </a:path>
                <a:path w="10086975" h="3606800">
                  <a:moveTo>
                    <a:pt x="1395655" y="3111500"/>
                  </a:moveTo>
                  <a:lnTo>
                    <a:pt x="1322503" y="3111500"/>
                  </a:lnTo>
                  <a:lnTo>
                    <a:pt x="1323995" y="3124200"/>
                  </a:lnTo>
                  <a:lnTo>
                    <a:pt x="1397787" y="3124200"/>
                  </a:lnTo>
                  <a:lnTo>
                    <a:pt x="1395655" y="3111500"/>
                  </a:lnTo>
                  <a:close/>
                </a:path>
                <a:path w="10086975" h="3606800">
                  <a:moveTo>
                    <a:pt x="1090492" y="3098800"/>
                  </a:moveTo>
                  <a:lnTo>
                    <a:pt x="1080272" y="3111500"/>
                  </a:lnTo>
                  <a:lnTo>
                    <a:pt x="1101266" y="3111500"/>
                  </a:lnTo>
                  <a:lnTo>
                    <a:pt x="1090492" y="3098800"/>
                  </a:lnTo>
                  <a:close/>
                </a:path>
                <a:path w="10086975" h="3606800">
                  <a:moveTo>
                    <a:pt x="1293216" y="3098800"/>
                  </a:moveTo>
                  <a:lnTo>
                    <a:pt x="1130229" y="3098800"/>
                  </a:lnTo>
                  <a:lnTo>
                    <a:pt x="1120994" y="3111500"/>
                  </a:lnTo>
                  <a:lnTo>
                    <a:pt x="1298243" y="3111500"/>
                  </a:lnTo>
                  <a:lnTo>
                    <a:pt x="1293216" y="3098800"/>
                  </a:lnTo>
                  <a:close/>
                </a:path>
                <a:path w="10086975" h="3606800">
                  <a:moveTo>
                    <a:pt x="1297760" y="3098800"/>
                  </a:moveTo>
                  <a:lnTo>
                    <a:pt x="1293216" y="3098800"/>
                  </a:lnTo>
                  <a:lnTo>
                    <a:pt x="1298243" y="3111500"/>
                  </a:lnTo>
                  <a:lnTo>
                    <a:pt x="1301893" y="3111500"/>
                  </a:lnTo>
                  <a:lnTo>
                    <a:pt x="1297760" y="3098800"/>
                  </a:lnTo>
                  <a:close/>
                </a:path>
                <a:path w="10086975" h="3606800">
                  <a:moveTo>
                    <a:pt x="1313705" y="3098800"/>
                  </a:moveTo>
                  <a:lnTo>
                    <a:pt x="1297760" y="3098800"/>
                  </a:lnTo>
                  <a:lnTo>
                    <a:pt x="1301893" y="3111500"/>
                  </a:lnTo>
                  <a:lnTo>
                    <a:pt x="1313705" y="3098800"/>
                  </a:lnTo>
                  <a:close/>
                </a:path>
                <a:path w="10086975" h="3606800">
                  <a:moveTo>
                    <a:pt x="1313705" y="3098800"/>
                  </a:moveTo>
                  <a:lnTo>
                    <a:pt x="1301893" y="3111500"/>
                  </a:lnTo>
                  <a:lnTo>
                    <a:pt x="1316488" y="3111500"/>
                  </a:lnTo>
                  <a:lnTo>
                    <a:pt x="1313705" y="3098800"/>
                  </a:lnTo>
                  <a:close/>
                </a:path>
                <a:path w="10086975" h="3606800">
                  <a:moveTo>
                    <a:pt x="1387931" y="3098800"/>
                  </a:moveTo>
                  <a:lnTo>
                    <a:pt x="1313705" y="3098800"/>
                  </a:lnTo>
                  <a:lnTo>
                    <a:pt x="1316488" y="3111500"/>
                  </a:lnTo>
                  <a:lnTo>
                    <a:pt x="1376268" y="3111500"/>
                  </a:lnTo>
                  <a:lnTo>
                    <a:pt x="1387931" y="3098800"/>
                  </a:lnTo>
                  <a:close/>
                </a:path>
                <a:path w="10086975" h="3606800">
                  <a:moveTo>
                    <a:pt x="1146475" y="3086100"/>
                  </a:moveTo>
                  <a:lnTo>
                    <a:pt x="1144712" y="3086100"/>
                  </a:lnTo>
                  <a:lnTo>
                    <a:pt x="1136787" y="3098800"/>
                  </a:lnTo>
                  <a:lnTo>
                    <a:pt x="1140477" y="3098800"/>
                  </a:lnTo>
                  <a:lnTo>
                    <a:pt x="1146475" y="3086100"/>
                  </a:lnTo>
                  <a:close/>
                </a:path>
                <a:path w="10086975" h="3606800">
                  <a:moveTo>
                    <a:pt x="1173591" y="3086100"/>
                  </a:moveTo>
                  <a:lnTo>
                    <a:pt x="1153941" y="3086100"/>
                  </a:lnTo>
                  <a:lnTo>
                    <a:pt x="1151569" y="3098800"/>
                  </a:lnTo>
                  <a:lnTo>
                    <a:pt x="1167369" y="3098800"/>
                  </a:lnTo>
                  <a:lnTo>
                    <a:pt x="1173591" y="3086100"/>
                  </a:lnTo>
                  <a:close/>
                </a:path>
                <a:path w="10086975" h="3606800">
                  <a:moveTo>
                    <a:pt x="1303771" y="3073400"/>
                  </a:moveTo>
                  <a:lnTo>
                    <a:pt x="1236773" y="3073400"/>
                  </a:lnTo>
                  <a:lnTo>
                    <a:pt x="1229910" y="3086100"/>
                  </a:lnTo>
                  <a:lnTo>
                    <a:pt x="1179595" y="3086100"/>
                  </a:lnTo>
                  <a:lnTo>
                    <a:pt x="1182049" y="3098800"/>
                  </a:lnTo>
                  <a:lnTo>
                    <a:pt x="1293985" y="3098800"/>
                  </a:lnTo>
                  <a:lnTo>
                    <a:pt x="1298266" y="3086100"/>
                  </a:lnTo>
                  <a:lnTo>
                    <a:pt x="1303771" y="3073400"/>
                  </a:lnTo>
                  <a:close/>
                </a:path>
                <a:path w="10086975" h="3606800">
                  <a:moveTo>
                    <a:pt x="1304300" y="3073400"/>
                  </a:moveTo>
                  <a:lnTo>
                    <a:pt x="1303771" y="3073400"/>
                  </a:lnTo>
                  <a:lnTo>
                    <a:pt x="1298266" y="3086100"/>
                  </a:lnTo>
                  <a:lnTo>
                    <a:pt x="1293985" y="3098800"/>
                  </a:lnTo>
                  <a:lnTo>
                    <a:pt x="1301545" y="3098800"/>
                  </a:lnTo>
                  <a:lnTo>
                    <a:pt x="1303627" y="3086100"/>
                  </a:lnTo>
                  <a:lnTo>
                    <a:pt x="1304300" y="3073400"/>
                  </a:lnTo>
                  <a:close/>
                </a:path>
                <a:path w="10086975" h="3606800">
                  <a:moveTo>
                    <a:pt x="1464310" y="3073400"/>
                  </a:moveTo>
                  <a:lnTo>
                    <a:pt x="1304300" y="3073400"/>
                  </a:lnTo>
                  <a:lnTo>
                    <a:pt x="1303627" y="3086100"/>
                  </a:lnTo>
                  <a:lnTo>
                    <a:pt x="1301545" y="3098800"/>
                  </a:lnTo>
                  <a:lnTo>
                    <a:pt x="1352590" y="3098800"/>
                  </a:lnTo>
                  <a:lnTo>
                    <a:pt x="1360366" y="3086100"/>
                  </a:lnTo>
                  <a:lnTo>
                    <a:pt x="1450392" y="3086100"/>
                  </a:lnTo>
                  <a:lnTo>
                    <a:pt x="1464310" y="3073400"/>
                  </a:lnTo>
                  <a:close/>
                </a:path>
                <a:path w="10086975" h="3606800">
                  <a:moveTo>
                    <a:pt x="1455403" y="3086100"/>
                  </a:moveTo>
                  <a:lnTo>
                    <a:pt x="1443869" y="3086100"/>
                  </a:lnTo>
                  <a:lnTo>
                    <a:pt x="1441505" y="3098800"/>
                  </a:lnTo>
                  <a:lnTo>
                    <a:pt x="1450874" y="3098800"/>
                  </a:lnTo>
                  <a:lnTo>
                    <a:pt x="1455403" y="3086100"/>
                  </a:lnTo>
                  <a:close/>
                </a:path>
                <a:path w="10086975" h="3606800">
                  <a:moveTo>
                    <a:pt x="1479405" y="3086100"/>
                  </a:moveTo>
                  <a:lnTo>
                    <a:pt x="1476570" y="3098800"/>
                  </a:lnTo>
                  <a:lnTo>
                    <a:pt x="1483043" y="3098800"/>
                  </a:lnTo>
                  <a:lnTo>
                    <a:pt x="1479405" y="3086100"/>
                  </a:lnTo>
                  <a:close/>
                </a:path>
                <a:path w="10086975" h="3606800">
                  <a:moveTo>
                    <a:pt x="1499424" y="3060700"/>
                  </a:moveTo>
                  <a:lnTo>
                    <a:pt x="1324256" y="3060700"/>
                  </a:lnTo>
                  <a:lnTo>
                    <a:pt x="1332314" y="3073400"/>
                  </a:lnTo>
                  <a:lnTo>
                    <a:pt x="1475255" y="3073400"/>
                  </a:lnTo>
                  <a:lnTo>
                    <a:pt x="1483289" y="3086100"/>
                  </a:lnTo>
                  <a:lnTo>
                    <a:pt x="1487010" y="3098800"/>
                  </a:lnTo>
                  <a:lnTo>
                    <a:pt x="1496090" y="3098800"/>
                  </a:lnTo>
                  <a:lnTo>
                    <a:pt x="1495079" y="3086100"/>
                  </a:lnTo>
                  <a:lnTo>
                    <a:pt x="1495213" y="3086100"/>
                  </a:lnTo>
                  <a:lnTo>
                    <a:pt x="1499424" y="3060700"/>
                  </a:lnTo>
                  <a:close/>
                </a:path>
                <a:path w="10086975" h="3606800">
                  <a:moveTo>
                    <a:pt x="1232797" y="3060700"/>
                  </a:moveTo>
                  <a:lnTo>
                    <a:pt x="1200369" y="3060700"/>
                  </a:lnTo>
                  <a:lnTo>
                    <a:pt x="1173989" y="3086100"/>
                  </a:lnTo>
                  <a:lnTo>
                    <a:pt x="1223041" y="3086100"/>
                  </a:lnTo>
                  <a:lnTo>
                    <a:pt x="1224224" y="3073400"/>
                  </a:lnTo>
                  <a:lnTo>
                    <a:pt x="1235557" y="3073400"/>
                  </a:lnTo>
                  <a:lnTo>
                    <a:pt x="1232797" y="3060700"/>
                  </a:lnTo>
                  <a:close/>
                </a:path>
                <a:path w="10086975" h="3606800">
                  <a:moveTo>
                    <a:pt x="1526953" y="3073400"/>
                  </a:moveTo>
                  <a:lnTo>
                    <a:pt x="1510348" y="3073400"/>
                  </a:lnTo>
                  <a:lnTo>
                    <a:pt x="1511444" y="3086100"/>
                  </a:lnTo>
                  <a:lnTo>
                    <a:pt x="1523999" y="3086100"/>
                  </a:lnTo>
                  <a:lnTo>
                    <a:pt x="1526953" y="3073400"/>
                  </a:lnTo>
                  <a:close/>
                </a:path>
                <a:path w="10086975" h="3606800">
                  <a:moveTo>
                    <a:pt x="1554538" y="3073400"/>
                  </a:moveTo>
                  <a:lnTo>
                    <a:pt x="1547789" y="3073400"/>
                  </a:lnTo>
                  <a:lnTo>
                    <a:pt x="1544164" y="3086100"/>
                  </a:lnTo>
                  <a:lnTo>
                    <a:pt x="1555913" y="3086100"/>
                  </a:lnTo>
                  <a:lnTo>
                    <a:pt x="1554538" y="3073400"/>
                  </a:lnTo>
                  <a:close/>
                </a:path>
                <a:path w="10086975" h="3606800">
                  <a:moveTo>
                    <a:pt x="1590502" y="3073400"/>
                  </a:moveTo>
                  <a:lnTo>
                    <a:pt x="1582904" y="3073400"/>
                  </a:lnTo>
                  <a:lnTo>
                    <a:pt x="1585521" y="3086100"/>
                  </a:lnTo>
                  <a:lnTo>
                    <a:pt x="1590502" y="3073400"/>
                  </a:lnTo>
                  <a:close/>
                </a:path>
                <a:path w="10086975" h="3606800">
                  <a:moveTo>
                    <a:pt x="1298274" y="3060700"/>
                  </a:moveTo>
                  <a:lnTo>
                    <a:pt x="1242708" y="3060700"/>
                  </a:lnTo>
                  <a:lnTo>
                    <a:pt x="1241686" y="3073400"/>
                  </a:lnTo>
                  <a:lnTo>
                    <a:pt x="1303860" y="3073400"/>
                  </a:lnTo>
                  <a:lnTo>
                    <a:pt x="1298274" y="3060700"/>
                  </a:lnTo>
                  <a:close/>
                </a:path>
                <a:path w="10086975" h="3606800">
                  <a:moveTo>
                    <a:pt x="1590909" y="3048000"/>
                  </a:moveTo>
                  <a:lnTo>
                    <a:pt x="1583942" y="3048000"/>
                  </a:lnTo>
                  <a:lnTo>
                    <a:pt x="1575456" y="3060700"/>
                  </a:lnTo>
                  <a:lnTo>
                    <a:pt x="1519360" y="3060700"/>
                  </a:lnTo>
                  <a:lnTo>
                    <a:pt x="1525552" y="3073400"/>
                  </a:lnTo>
                  <a:lnTo>
                    <a:pt x="1579759" y="3073400"/>
                  </a:lnTo>
                  <a:lnTo>
                    <a:pt x="1585798" y="3060700"/>
                  </a:lnTo>
                  <a:lnTo>
                    <a:pt x="1590909" y="3048000"/>
                  </a:lnTo>
                  <a:close/>
                </a:path>
                <a:path w="10086975" h="3606800">
                  <a:moveTo>
                    <a:pt x="1617315" y="3060700"/>
                  </a:moveTo>
                  <a:lnTo>
                    <a:pt x="1602497" y="3060700"/>
                  </a:lnTo>
                  <a:lnTo>
                    <a:pt x="1602178" y="3073400"/>
                  </a:lnTo>
                  <a:lnTo>
                    <a:pt x="1617315" y="3060700"/>
                  </a:lnTo>
                  <a:close/>
                </a:path>
                <a:path w="10086975" h="3606800">
                  <a:moveTo>
                    <a:pt x="1279008" y="3048000"/>
                  </a:moveTo>
                  <a:lnTo>
                    <a:pt x="1244646" y="3048000"/>
                  </a:lnTo>
                  <a:lnTo>
                    <a:pt x="1230571" y="3060700"/>
                  </a:lnTo>
                  <a:lnTo>
                    <a:pt x="1289009" y="3060700"/>
                  </a:lnTo>
                  <a:lnTo>
                    <a:pt x="1279008" y="3048000"/>
                  </a:lnTo>
                  <a:close/>
                </a:path>
                <a:path w="10086975" h="3606800">
                  <a:moveTo>
                    <a:pt x="1547543" y="3048000"/>
                  </a:moveTo>
                  <a:lnTo>
                    <a:pt x="1302910" y="3048000"/>
                  </a:lnTo>
                  <a:lnTo>
                    <a:pt x="1308784" y="3060700"/>
                  </a:lnTo>
                  <a:lnTo>
                    <a:pt x="1540485" y="3060700"/>
                  </a:lnTo>
                  <a:lnTo>
                    <a:pt x="1547543" y="3048000"/>
                  </a:lnTo>
                  <a:close/>
                </a:path>
                <a:path w="10086975" h="3606800">
                  <a:moveTo>
                    <a:pt x="1568750" y="3048000"/>
                  </a:moveTo>
                  <a:lnTo>
                    <a:pt x="1547543" y="3048000"/>
                  </a:lnTo>
                  <a:lnTo>
                    <a:pt x="1548450" y="3060700"/>
                  </a:lnTo>
                  <a:lnTo>
                    <a:pt x="1575456" y="3060700"/>
                  </a:lnTo>
                  <a:lnTo>
                    <a:pt x="1568750" y="3048000"/>
                  </a:lnTo>
                  <a:close/>
                </a:path>
                <a:path w="10086975" h="3606800">
                  <a:moveTo>
                    <a:pt x="1610935" y="3048000"/>
                  </a:moveTo>
                  <a:lnTo>
                    <a:pt x="1605722" y="3060700"/>
                  </a:lnTo>
                  <a:lnTo>
                    <a:pt x="1615137" y="3060700"/>
                  </a:lnTo>
                  <a:lnTo>
                    <a:pt x="1610935" y="3048000"/>
                  </a:lnTo>
                  <a:close/>
                </a:path>
                <a:path w="10086975" h="3606800">
                  <a:moveTo>
                    <a:pt x="1676509" y="3048000"/>
                  </a:moveTo>
                  <a:lnTo>
                    <a:pt x="1668976" y="3048000"/>
                  </a:lnTo>
                  <a:lnTo>
                    <a:pt x="1671493" y="3060700"/>
                  </a:lnTo>
                  <a:lnTo>
                    <a:pt x="1676509" y="3048000"/>
                  </a:lnTo>
                  <a:close/>
                </a:path>
                <a:path w="10086975" h="3606800">
                  <a:moveTo>
                    <a:pt x="1322771" y="3022600"/>
                  </a:moveTo>
                  <a:lnTo>
                    <a:pt x="1300336" y="3022600"/>
                  </a:lnTo>
                  <a:lnTo>
                    <a:pt x="1299168" y="3035300"/>
                  </a:lnTo>
                  <a:lnTo>
                    <a:pt x="1299734" y="3048000"/>
                  </a:lnTo>
                  <a:lnTo>
                    <a:pt x="1338675" y="3048000"/>
                  </a:lnTo>
                  <a:lnTo>
                    <a:pt x="1333456" y="3035300"/>
                  </a:lnTo>
                  <a:lnTo>
                    <a:pt x="1328592" y="3035300"/>
                  </a:lnTo>
                  <a:lnTo>
                    <a:pt x="1322771" y="3022600"/>
                  </a:lnTo>
                  <a:close/>
                </a:path>
                <a:path w="10086975" h="3606800">
                  <a:moveTo>
                    <a:pt x="1500300" y="3035300"/>
                  </a:moveTo>
                  <a:lnTo>
                    <a:pt x="1359216" y="3035300"/>
                  </a:lnTo>
                  <a:lnTo>
                    <a:pt x="1346646" y="3048000"/>
                  </a:lnTo>
                  <a:lnTo>
                    <a:pt x="1493662" y="3048000"/>
                  </a:lnTo>
                  <a:lnTo>
                    <a:pt x="1500300" y="3035300"/>
                  </a:lnTo>
                  <a:close/>
                </a:path>
                <a:path w="10086975" h="3606800">
                  <a:moveTo>
                    <a:pt x="1527268" y="3035300"/>
                  </a:moveTo>
                  <a:lnTo>
                    <a:pt x="1516249" y="3035300"/>
                  </a:lnTo>
                  <a:lnTo>
                    <a:pt x="1509599" y="3048000"/>
                  </a:lnTo>
                  <a:lnTo>
                    <a:pt x="1533757" y="3048000"/>
                  </a:lnTo>
                  <a:lnTo>
                    <a:pt x="1527268" y="3035300"/>
                  </a:lnTo>
                  <a:close/>
                </a:path>
                <a:path w="10086975" h="3606800">
                  <a:moveTo>
                    <a:pt x="1606139" y="3022600"/>
                  </a:moveTo>
                  <a:lnTo>
                    <a:pt x="1541016" y="3022600"/>
                  </a:lnTo>
                  <a:lnTo>
                    <a:pt x="1541342" y="3035300"/>
                  </a:lnTo>
                  <a:lnTo>
                    <a:pt x="1533793" y="3048000"/>
                  </a:lnTo>
                  <a:lnTo>
                    <a:pt x="1579599" y="3048000"/>
                  </a:lnTo>
                  <a:lnTo>
                    <a:pt x="1581362" y="3035300"/>
                  </a:lnTo>
                  <a:lnTo>
                    <a:pt x="1599872" y="3035300"/>
                  </a:lnTo>
                  <a:lnTo>
                    <a:pt x="1606139" y="3022600"/>
                  </a:lnTo>
                  <a:close/>
                </a:path>
                <a:path w="10086975" h="3606800">
                  <a:moveTo>
                    <a:pt x="1619444" y="3035300"/>
                  </a:moveTo>
                  <a:lnTo>
                    <a:pt x="1614618" y="3035300"/>
                  </a:lnTo>
                  <a:lnTo>
                    <a:pt x="1615982" y="3048000"/>
                  </a:lnTo>
                  <a:lnTo>
                    <a:pt x="1619444" y="3035300"/>
                  </a:lnTo>
                  <a:close/>
                </a:path>
                <a:path w="10086975" h="3606800">
                  <a:moveTo>
                    <a:pt x="1641294" y="3035300"/>
                  </a:moveTo>
                  <a:lnTo>
                    <a:pt x="1634562" y="3035300"/>
                  </a:lnTo>
                  <a:lnTo>
                    <a:pt x="1631408" y="3048000"/>
                  </a:lnTo>
                  <a:lnTo>
                    <a:pt x="1636053" y="3048000"/>
                  </a:lnTo>
                  <a:lnTo>
                    <a:pt x="1641294" y="3035300"/>
                  </a:lnTo>
                  <a:close/>
                </a:path>
                <a:path w="10086975" h="3606800">
                  <a:moveTo>
                    <a:pt x="1682557" y="3035300"/>
                  </a:moveTo>
                  <a:lnTo>
                    <a:pt x="1645532" y="3035300"/>
                  </a:lnTo>
                  <a:lnTo>
                    <a:pt x="1647165" y="3048000"/>
                  </a:lnTo>
                  <a:lnTo>
                    <a:pt x="1674705" y="3048000"/>
                  </a:lnTo>
                  <a:lnTo>
                    <a:pt x="1682557" y="3035300"/>
                  </a:lnTo>
                  <a:close/>
                </a:path>
                <a:path w="10086975" h="3606800">
                  <a:moveTo>
                    <a:pt x="1348314" y="3022600"/>
                  </a:moveTo>
                  <a:lnTo>
                    <a:pt x="1342146" y="3035300"/>
                  </a:lnTo>
                  <a:lnTo>
                    <a:pt x="1349611" y="3035300"/>
                  </a:lnTo>
                  <a:lnTo>
                    <a:pt x="1348314" y="3022600"/>
                  </a:lnTo>
                  <a:close/>
                </a:path>
                <a:path w="10086975" h="3606800">
                  <a:moveTo>
                    <a:pt x="1500625" y="3022600"/>
                  </a:moveTo>
                  <a:lnTo>
                    <a:pt x="1366735" y="3022600"/>
                  </a:lnTo>
                  <a:lnTo>
                    <a:pt x="1368531" y="3035300"/>
                  </a:lnTo>
                  <a:lnTo>
                    <a:pt x="1498351" y="3035300"/>
                  </a:lnTo>
                  <a:lnTo>
                    <a:pt x="1500625" y="3022600"/>
                  </a:lnTo>
                  <a:close/>
                </a:path>
                <a:path w="10086975" h="3606800">
                  <a:moveTo>
                    <a:pt x="1670712" y="3009900"/>
                  </a:moveTo>
                  <a:lnTo>
                    <a:pt x="1649774" y="3009900"/>
                  </a:lnTo>
                  <a:lnTo>
                    <a:pt x="1645826" y="3022600"/>
                  </a:lnTo>
                  <a:lnTo>
                    <a:pt x="1640062" y="3035300"/>
                  </a:lnTo>
                  <a:lnTo>
                    <a:pt x="1649341" y="3035300"/>
                  </a:lnTo>
                  <a:lnTo>
                    <a:pt x="1653256" y="3022600"/>
                  </a:lnTo>
                  <a:lnTo>
                    <a:pt x="1655961" y="3022600"/>
                  </a:lnTo>
                  <a:lnTo>
                    <a:pt x="1670712" y="3009900"/>
                  </a:lnTo>
                  <a:close/>
                </a:path>
                <a:path w="10086975" h="3606800">
                  <a:moveTo>
                    <a:pt x="1694446" y="3009900"/>
                  </a:moveTo>
                  <a:lnTo>
                    <a:pt x="1670712" y="3009900"/>
                  </a:lnTo>
                  <a:lnTo>
                    <a:pt x="1678508" y="3022600"/>
                  </a:lnTo>
                  <a:lnTo>
                    <a:pt x="1676809" y="3035300"/>
                  </a:lnTo>
                  <a:lnTo>
                    <a:pt x="1712092" y="3035300"/>
                  </a:lnTo>
                  <a:lnTo>
                    <a:pt x="1725981" y="3022600"/>
                  </a:lnTo>
                  <a:lnTo>
                    <a:pt x="1689578" y="3022600"/>
                  </a:lnTo>
                  <a:lnTo>
                    <a:pt x="1694446" y="3009900"/>
                  </a:lnTo>
                  <a:close/>
                </a:path>
                <a:path w="10086975" h="3606800">
                  <a:moveTo>
                    <a:pt x="1649774" y="3009900"/>
                  </a:moveTo>
                  <a:lnTo>
                    <a:pt x="1358687" y="3009900"/>
                  </a:lnTo>
                  <a:lnTo>
                    <a:pt x="1357532" y="3022600"/>
                  </a:lnTo>
                  <a:lnTo>
                    <a:pt x="1627807" y="3022600"/>
                  </a:lnTo>
                  <a:lnTo>
                    <a:pt x="1649774" y="3009900"/>
                  </a:lnTo>
                  <a:close/>
                </a:path>
                <a:path w="10086975" h="3606800">
                  <a:moveTo>
                    <a:pt x="1717226" y="2984500"/>
                  </a:moveTo>
                  <a:lnTo>
                    <a:pt x="1592482" y="2984500"/>
                  </a:lnTo>
                  <a:lnTo>
                    <a:pt x="1580373" y="2997200"/>
                  </a:lnTo>
                  <a:lnTo>
                    <a:pt x="1685704" y="2997200"/>
                  </a:lnTo>
                  <a:lnTo>
                    <a:pt x="1691619" y="3009900"/>
                  </a:lnTo>
                  <a:lnTo>
                    <a:pt x="1699921" y="3009900"/>
                  </a:lnTo>
                  <a:lnTo>
                    <a:pt x="1694432" y="3022600"/>
                  </a:lnTo>
                  <a:lnTo>
                    <a:pt x="1706185" y="3022600"/>
                  </a:lnTo>
                  <a:lnTo>
                    <a:pt x="1706685" y="3009900"/>
                  </a:lnTo>
                  <a:lnTo>
                    <a:pt x="1709955" y="2997200"/>
                  </a:lnTo>
                  <a:lnTo>
                    <a:pt x="1717226" y="2984500"/>
                  </a:lnTo>
                  <a:close/>
                </a:path>
                <a:path w="10086975" h="3606800">
                  <a:moveTo>
                    <a:pt x="1735703" y="3009900"/>
                  </a:moveTo>
                  <a:lnTo>
                    <a:pt x="1731105" y="3009900"/>
                  </a:lnTo>
                  <a:lnTo>
                    <a:pt x="1720984" y="3022600"/>
                  </a:lnTo>
                  <a:lnTo>
                    <a:pt x="1725981" y="3022600"/>
                  </a:lnTo>
                  <a:lnTo>
                    <a:pt x="1735703" y="3009900"/>
                  </a:lnTo>
                  <a:close/>
                </a:path>
                <a:path w="10086975" h="3606800">
                  <a:moveTo>
                    <a:pt x="1752712" y="3009900"/>
                  </a:moveTo>
                  <a:lnTo>
                    <a:pt x="1749435" y="3009900"/>
                  </a:lnTo>
                  <a:lnTo>
                    <a:pt x="1738755" y="3022600"/>
                  </a:lnTo>
                  <a:lnTo>
                    <a:pt x="1752551" y="3022600"/>
                  </a:lnTo>
                  <a:lnTo>
                    <a:pt x="1752712" y="3009900"/>
                  </a:lnTo>
                  <a:close/>
                </a:path>
                <a:path w="10086975" h="3606800">
                  <a:moveTo>
                    <a:pt x="1574080" y="2984500"/>
                  </a:moveTo>
                  <a:lnTo>
                    <a:pt x="1430383" y="2984500"/>
                  </a:lnTo>
                  <a:lnTo>
                    <a:pt x="1416189" y="2997200"/>
                  </a:lnTo>
                  <a:lnTo>
                    <a:pt x="1401698" y="3009900"/>
                  </a:lnTo>
                  <a:lnTo>
                    <a:pt x="1680467" y="3009900"/>
                  </a:lnTo>
                  <a:lnTo>
                    <a:pt x="1679549" y="2997200"/>
                  </a:lnTo>
                  <a:lnTo>
                    <a:pt x="1580373" y="2997200"/>
                  </a:lnTo>
                  <a:lnTo>
                    <a:pt x="1574080" y="2984500"/>
                  </a:lnTo>
                  <a:close/>
                </a:path>
                <a:path w="10086975" h="3606800">
                  <a:moveTo>
                    <a:pt x="1739136" y="2997200"/>
                  </a:moveTo>
                  <a:lnTo>
                    <a:pt x="1719433" y="2997200"/>
                  </a:lnTo>
                  <a:lnTo>
                    <a:pt x="1716923" y="3009900"/>
                  </a:lnTo>
                  <a:lnTo>
                    <a:pt x="1730689" y="3009900"/>
                  </a:lnTo>
                  <a:lnTo>
                    <a:pt x="1739136" y="2997200"/>
                  </a:lnTo>
                  <a:close/>
                </a:path>
                <a:path w="10086975" h="3606800">
                  <a:moveTo>
                    <a:pt x="1787721" y="2984500"/>
                  </a:moveTo>
                  <a:lnTo>
                    <a:pt x="1764934" y="2984500"/>
                  </a:lnTo>
                  <a:lnTo>
                    <a:pt x="1762930" y="2997200"/>
                  </a:lnTo>
                  <a:lnTo>
                    <a:pt x="1761046" y="3009900"/>
                  </a:lnTo>
                  <a:lnTo>
                    <a:pt x="1762463" y="3009900"/>
                  </a:lnTo>
                  <a:lnTo>
                    <a:pt x="1767240" y="2997200"/>
                  </a:lnTo>
                  <a:lnTo>
                    <a:pt x="1780173" y="2997200"/>
                  </a:lnTo>
                  <a:lnTo>
                    <a:pt x="1787721" y="2984500"/>
                  </a:lnTo>
                  <a:close/>
                </a:path>
                <a:path w="10086975" h="3606800">
                  <a:moveTo>
                    <a:pt x="1794460" y="2997200"/>
                  </a:moveTo>
                  <a:lnTo>
                    <a:pt x="1785512" y="2997200"/>
                  </a:lnTo>
                  <a:lnTo>
                    <a:pt x="1780739" y="3009900"/>
                  </a:lnTo>
                  <a:lnTo>
                    <a:pt x="1790966" y="3009900"/>
                  </a:lnTo>
                  <a:lnTo>
                    <a:pt x="1794460" y="2997200"/>
                  </a:lnTo>
                  <a:close/>
                </a:path>
                <a:path w="10086975" h="3606800">
                  <a:moveTo>
                    <a:pt x="1470086" y="2971800"/>
                  </a:moveTo>
                  <a:lnTo>
                    <a:pt x="1463251" y="2971800"/>
                  </a:lnTo>
                  <a:lnTo>
                    <a:pt x="1445622" y="2984500"/>
                  </a:lnTo>
                  <a:lnTo>
                    <a:pt x="1481417" y="2984500"/>
                  </a:lnTo>
                  <a:lnTo>
                    <a:pt x="1470086" y="2971800"/>
                  </a:lnTo>
                  <a:close/>
                </a:path>
                <a:path w="10086975" h="3606800">
                  <a:moveTo>
                    <a:pt x="1503420" y="2959100"/>
                  </a:moveTo>
                  <a:lnTo>
                    <a:pt x="1492321" y="2984500"/>
                  </a:lnTo>
                  <a:lnTo>
                    <a:pt x="1788000" y="2984500"/>
                  </a:lnTo>
                  <a:lnTo>
                    <a:pt x="1790702" y="2971800"/>
                  </a:lnTo>
                  <a:lnTo>
                    <a:pt x="1508898" y="2971800"/>
                  </a:lnTo>
                  <a:lnTo>
                    <a:pt x="1503420" y="2959100"/>
                  </a:lnTo>
                  <a:close/>
                </a:path>
                <a:path w="10086975" h="3606800">
                  <a:moveTo>
                    <a:pt x="1807939" y="2971800"/>
                  </a:moveTo>
                  <a:lnTo>
                    <a:pt x="1797637" y="2971800"/>
                  </a:lnTo>
                  <a:lnTo>
                    <a:pt x="1793614" y="2984500"/>
                  </a:lnTo>
                  <a:lnTo>
                    <a:pt x="1796039" y="2984500"/>
                  </a:lnTo>
                  <a:lnTo>
                    <a:pt x="1807939" y="2971800"/>
                  </a:lnTo>
                  <a:close/>
                </a:path>
                <a:path w="10086975" h="3606800">
                  <a:moveTo>
                    <a:pt x="1833632" y="2971800"/>
                  </a:moveTo>
                  <a:lnTo>
                    <a:pt x="1809294" y="2971800"/>
                  </a:lnTo>
                  <a:lnTo>
                    <a:pt x="1814518" y="2984500"/>
                  </a:lnTo>
                  <a:lnTo>
                    <a:pt x="1836054" y="2984500"/>
                  </a:lnTo>
                  <a:lnTo>
                    <a:pt x="1833632" y="2971800"/>
                  </a:lnTo>
                  <a:close/>
                </a:path>
                <a:path w="10086975" h="3606800">
                  <a:moveTo>
                    <a:pt x="1873385" y="2971800"/>
                  </a:moveTo>
                  <a:lnTo>
                    <a:pt x="1857596" y="2971800"/>
                  </a:lnTo>
                  <a:lnTo>
                    <a:pt x="1844736" y="2984500"/>
                  </a:lnTo>
                  <a:lnTo>
                    <a:pt x="1862065" y="2984500"/>
                  </a:lnTo>
                  <a:lnTo>
                    <a:pt x="1873385" y="2971800"/>
                  </a:lnTo>
                  <a:close/>
                </a:path>
                <a:path w="10086975" h="3606800">
                  <a:moveTo>
                    <a:pt x="1721951" y="2959100"/>
                  </a:moveTo>
                  <a:lnTo>
                    <a:pt x="1521096" y="2959100"/>
                  </a:lnTo>
                  <a:lnTo>
                    <a:pt x="1521019" y="2971800"/>
                  </a:lnTo>
                  <a:lnTo>
                    <a:pt x="1725157" y="2971800"/>
                  </a:lnTo>
                  <a:lnTo>
                    <a:pt x="1721951" y="2959100"/>
                  </a:lnTo>
                  <a:close/>
                </a:path>
                <a:path w="10086975" h="3606800">
                  <a:moveTo>
                    <a:pt x="1797362" y="2933700"/>
                  </a:moveTo>
                  <a:lnTo>
                    <a:pt x="1570719" y="2933700"/>
                  </a:lnTo>
                  <a:lnTo>
                    <a:pt x="1568016" y="2946400"/>
                  </a:lnTo>
                  <a:lnTo>
                    <a:pt x="1563518" y="2959100"/>
                  </a:lnTo>
                  <a:lnTo>
                    <a:pt x="1727918" y="2959100"/>
                  </a:lnTo>
                  <a:lnTo>
                    <a:pt x="1728463" y="2971800"/>
                  </a:lnTo>
                  <a:lnTo>
                    <a:pt x="1790052" y="2971800"/>
                  </a:lnTo>
                  <a:lnTo>
                    <a:pt x="1787895" y="2946400"/>
                  </a:lnTo>
                  <a:lnTo>
                    <a:pt x="1797362" y="2933700"/>
                  </a:lnTo>
                  <a:close/>
                </a:path>
                <a:path w="10086975" h="3606800">
                  <a:moveTo>
                    <a:pt x="1867524" y="2946400"/>
                  </a:moveTo>
                  <a:lnTo>
                    <a:pt x="1809730" y="2946400"/>
                  </a:lnTo>
                  <a:lnTo>
                    <a:pt x="1807385" y="2959100"/>
                  </a:lnTo>
                  <a:lnTo>
                    <a:pt x="1800811" y="2971800"/>
                  </a:lnTo>
                  <a:lnTo>
                    <a:pt x="1814991" y="2971800"/>
                  </a:lnTo>
                  <a:lnTo>
                    <a:pt x="1816742" y="2959100"/>
                  </a:lnTo>
                  <a:lnTo>
                    <a:pt x="1861617" y="2959100"/>
                  </a:lnTo>
                  <a:lnTo>
                    <a:pt x="1867524" y="2946400"/>
                  </a:lnTo>
                  <a:close/>
                </a:path>
                <a:path w="10086975" h="3606800">
                  <a:moveTo>
                    <a:pt x="1840634" y="2959100"/>
                  </a:moveTo>
                  <a:lnTo>
                    <a:pt x="1831130" y="2959100"/>
                  </a:lnTo>
                  <a:lnTo>
                    <a:pt x="1828265" y="2971800"/>
                  </a:lnTo>
                  <a:lnTo>
                    <a:pt x="1838207" y="2971800"/>
                  </a:lnTo>
                  <a:lnTo>
                    <a:pt x="1840634" y="2959100"/>
                  </a:lnTo>
                  <a:close/>
                </a:path>
                <a:path w="10086975" h="3606800">
                  <a:moveTo>
                    <a:pt x="1891519" y="2946400"/>
                  </a:moveTo>
                  <a:lnTo>
                    <a:pt x="1886238" y="2946400"/>
                  </a:lnTo>
                  <a:lnTo>
                    <a:pt x="1872592" y="2959100"/>
                  </a:lnTo>
                  <a:lnTo>
                    <a:pt x="1885765" y="2959100"/>
                  </a:lnTo>
                  <a:lnTo>
                    <a:pt x="1891519" y="2946400"/>
                  </a:lnTo>
                  <a:close/>
                </a:path>
                <a:path w="10086975" h="3606800">
                  <a:moveTo>
                    <a:pt x="1927075" y="2933700"/>
                  </a:moveTo>
                  <a:lnTo>
                    <a:pt x="1901898" y="2933700"/>
                  </a:lnTo>
                  <a:lnTo>
                    <a:pt x="1899491" y="2946400"/>
                  </a:lnTo>
                  <a:lnTo>
                    <a:pt x="1900350" y="2959100"/>
                  </a:lnTo>
                  <a:lnTo>
                    <a:pt x="1915471" y="2959100"/>
                  </a:lnTo>
                  <a:lnTo>
                    <a:pt x="1935332" y="2946400"/>
                  </a:lnTo>
                  <a:lnTo>
                    <a:pt x="1921238" y="2946400"/>
                  </a:lnTo>
                  <a:lnTo>
                    <a:pt x="1927075" y="2933700"/>
                  </a:lnTo>
                  <a:close/>
                </a:path>
                <a:path w="10086975" h="3606800">
                  <a:moveTo>
                    <a:pt x="1857117" y="2933700"/>
                  </a:moveTo>
                  <a:lnTo>
                    <a:pt x="1825878" y="2933700"/>
                  </a:lnTo>
                  <a:lnTo>
                    <a:pt x="1809384" y="2946400"/>
                  </a:lnTo>
                  <a:lnTo>
                    <a:pt x="1851223" y="2946400"/>
                  </a:lnTo>
                  <a:lnTo>
                    <a:pt x="1857117" y="2933700"/>
                  </a:lnTo>
                  <a:close/>
                </a:path>
                <a:path w="10086975" h="3606800">
                  <a:moveTo>
                    <a:pt x="1884491" y="2933700"/>
                  </a:moveTo>
                  <a:lnTo>
                    <a:pt x="1869142" y="2933700"/>
                  </a:lnTo>
                  <a:lnTo>
                    <a:pt x="1865871" y="2946400"/>
                  </a:lnTo>
                  <a:lnTo>
                    <a:pt x="1874180" y="2946400"/>
                  </a:lnTo>
                  <a:lnTo>
                    <a:pt x="1884491" y="2933700"/>
                  </a:lnTo>
                  <a:close/>
                </a:path>
                <a:path w="10086975" h="3606800">
                  <a:moveTo>
                    <a:pt x="1979756" y="2921000"/>
                  </a:moveTo>
                  <a:lnTo>
                    <a:pt x="1968498" y="2921000"/>
                  </a:lnTo>
                  <a:lnTo>
                    <a:pt x="1961042" y="2933700"/>
                  </a:lnTo>
                  <a:lnTo>
                    <a:pt x="1930141" y="2933700"/>
                  </a:lnTo>
                  <a:lnTo>
                    <a:pt x="1930786" y="2946400"/>
                  </a:lnTo>
                  <a:lnTo>
                    <a:pt x="1965043" y="2946400"/>
                  </a:lnTo>
                  <a:lnTo>
                    <a:pt x="1973170" y="2933700"/>
                  </a:lnTo>
                  <a:lnTo>
                    <a:pt x="1979756" y="2921000"/>
                  </a:lnTo>
                  <a:close/>
                </a:path>
                <a:path w="10086975" h="3606800">
                  <a:moveTo>
                    <a:pt x="1640432" y="2921000"/>
                  </a:moveTo>
                  <a:lnTo>
                    <a:pt x="1621260" y="2921000"/>
                  </a:lnTo>
                  <a:lnTo>
                    <a:pt x="1608984" y="2933700"/>
                  </a:lnTo>
                  <a:lnTo>
                    <a:pt x="1632505" y="2933700"/>
                  </a:lnTo>
                  <a:lnTo>
                    <a:pt x="1640432" y="2921000"/>
                  </a:lnTo>
                  <a:close/>
                </a:path>
                <a:path w="10086975" h="3606800">
                  <a:moveTo>
                    <a:pt x="1680120" y="2921000"/>
                  </a:moveTo>
                  <a:lnTo>
                    <a:pt x="1665848" y="2921000"/>
                  </a:lnTo>
                  <a:lnTo>
                    <a:pt x="1662870" y="2933700"/>
                  </a:lnTo>
                  <a:lnTo>
                    <a:pt x="1675025" y="2933700"/>
                  </a:lnTo>
                  <a:lnTo>
                    <a:pt x="1680120" y="2921000"/>
                  </a:lnTo>
                  <a:close/>
                </a:path>
                <a:path w="10086975" h="3606800">
                  <a:moveTo>
                    <a:pt x="1939056" y="2921000"/>
                  </a:moveTo>
                  <a:lnTo>
                    <a:pt x="1689136" y="2921000"/>
                  </a:lnTo>
                  <a:lnTo>
                    <a:pt x="1675025" y="2933700"/>
                  </a:lnTo>
                  <a:lnTo>
                    <a:pt x="1948189" y="2933700"/>
                  </a:lnTo>
                  <a:lnTo>
                    <a:pt x="1939056" y="2921000"/>
                  </a:lnTo>
                  <a:close/>
                </a:path>
                <a:path w="10086975" h="3606800">
                  <a:moveTo>
                    <a:pt x="1987682" y="2921000"/>
                  </a:moveTo>
                  <a:lnTo>
                    <a:pt x="1984154" y="2933700"/>
                  </a:lnTo>
                  <a:lnTo>
                    <a:pt x="1991487" y="2933700"/>
                  </a:lnTo>
                  <a:lnTo>
                    <a:pt x="1987682" y="2921000"/>
                  </a:lnTo>
                  <a:close/>
                </a:path>
                <a:path w="10086975" h="3606800">
                  <a:moveTo>
                    <a:pt x="1649281" y="2909583"/>
                  </a:moveTo>
                  <a:lnTo>
                    <a:pt x="1636407" y="2921000"/>
                  </a:lnTo>
                  <a:lnTo>
                    <a:pt x="1647830" y="2921000"/>
                  </a:lnTo>
                  <a:lnTo>
                    <a:pt x="1649281" y="2909583"/>
                  </a:lnTo>
                  <a:close/>
                </a:path>
                <a:path w="10086975" h="3606800">
                  <a:moveTo>
                    <a:pt x="1947511" y="2908300"/>
                  </a:moveTo>
                  <a:lnTo>
                    <a:pt x="1659054" y="2908300"/>
                  </a:lnTo>
                  <a:lnTo>
                    <a:pt x="1662002" y="2921000"/>
                  </a:lnTo>
                  <a:lnTo>
                    <a:pt x="1937534" y="2921000"/>
                  </a:lnTo>
                  <a:lnTo>
                    <a:pt x="1947511" y="2908300"/>
                  </a:lnTo>
                  <a:close/>
                </a:path>
                <a:path w="10086975" h="3606800">
                  <a:moveTo>
                    <a:pt x="1975502" y="2908300"/>
                  </a:moveTo>
                  <a:lnTo>
                    <a:pt x="1956613" y="2908300"/>
                  </a:lnTo>
                  <a:lnTo>
                    <a:pt x="1965315" y="2921000"/>
                  </a:lnTo>
                  <a:lnTo>
                    <a:pt x="1979702" y="2921000"/>
                  </a:lnTo>
                  <a:lnTo>
                    <a:pt x="1975502" y="2908300"/>
                  </a:lnTo>
                  <a:close/>
                </a:path>
                <a:path w="10086975" h="3606800">
                  <a:moveTo>
                    <a:pt x="1989765" y="2908300"/>
                  </a:moveTo>
                  <a:lnTo>
                    <a:pt x="1985504" y="2908300"/>
                  </a:lnTo>
                  <a:lnTo>
                    <a:pt x="1979702" y="2921000"/>
                  </a:lnTo>
                  <a:lnTo>
                    <a:pt x="1989765" y="2908300"/>
                  </a:lnTo>
                  <a:close/>
                </a:path>
                <a:path w="10086975" h="3606800">
                  <a:moveTo>
                    <a:pt x="2009615" y="2908300"/>
                  </a:moveTo>
                  <a:lnTo>
                    <a:pt x="2003260" y="2921000"/>
                  </a:lnTo>
                  <a:lnTo>
                    <a:pt x="2016886" y="2921000"/>
                  </a:lnTo>
                  <a:lnTo>
                    <a:pt x="2009615" y="2908300"/>
                  </a:lnTo>
                  <a:close/>
                </a:path>
                <a:path w="10086975" h="3606800">
                  <a:moveTo>
                    <a:pt x="2048030" y="2895600"/>
                  </a:moveTo>
                  <a:lnTo>
                    <a:pt x="2036153" y="2895600"/>
                  </a:lnTo>
                  <a:lnTo>
                    <a:pt x="2025754" y="2908300"/>
                  </a:lnTo>
                  <a:lnTo>
                    <a:pt x="2021424" y="2921000"/>
                  </a:lnTo>
                  <a:lnTo>
                    <a:pt x="2026177" y="2921000"/>
                  </a:lnTo>
                  <a:lnTo>
                    <a:pt x="2034919" y="2908300"/>
                  </a:lnTo>
                  <a:lnTo>
                    <a:pt x="2043565" y="2908300"/>
                  </a:lnTo>
                  <a:lnTo>
                    <a:pt x="2048030" y="2895600"/>
                  </a:lnTo>
                  <a:close/>
                </a:path>
                <a:path w="10086975" h="3606800">
                  <a:moveTo>
                    <a:pt x="1650728" y="2908300"/>
                  </a:moveTo>
                  <a:lnTo>
                    <a:pt x="1649445" y="2908300"/>
                  </a:lnTo>
                  <a:lnTo>
                    <a:pt x="1649281" y="2909583"/>
                  </a:lnTo>
                  <a:lnTo>
                    <a:pt x="1650728" y="2908300"/>
                  </a:lnTo>
                  <a:close/>
                </a:path>
                <a:path w="10086975" h="3606800">
                  <a:moveTo>
                    <a:pt x="1883532" y="2895600"/>
                  </a:moveTo>
                  <a:lnTo>
                    <a:pt x="1679995" y="2895600"/>
                  </a:lnTo>
                  <a:lnTo>
                    <a:pt x="1676874" y="2908300"/>
                  </a:lnTo>
                  <a:lnTo>
                    <a:pt x="1889328" y="2908300"/>
                  </a:lnTo>
                  <a:lnTo>
                    <a:pt x="1883532" y="2895600"/>
                  </a:lnTo>
                  <a:close/>
                </a:path>
                <a:path w="10086975" h="3606800">
                  <a:moveTo>
                    <a:pt x="2011371" y="2895600"/>
                  </a:moveTo>
                  <a:lnTo>
                    <a:pt x="1883532" y="2895600"/>
                  </a:lnTo>
                  <a:lnTo>
                    <a:pt x="1891957" y="2908300"/>
                  </a:lnTo>
                  <a:lnTo>
                    <a:pt x="1994060" y="2908300"/>
                  </a:lnTo>
                  <a:lnTo>
                    <a:pt x="2011371" y="2895600"/>
                  </a:lnTo>
                  <a:close/>
                </a:path>
                <a:path w="10086975" h="3606800">
                  <a:moveTo>
                    <a:pt x="1774055" y="2882900"/>
                  </a:moveTo>
                  <a:lnTo>
                    <a:pt x="1718778" y="2882900"/>
                  </a:lnTo>
                  <a:lnTo>
                    <a:pt x="1714358" y="2895600"/>
                  </a:lnTo>
                  <a:lnTo>
                    <a:pt x="1777612" y="2895600"/>
                  </a:lnTo>
                  <a:lnTo>
                    <a:pt x="1774055" y="2882900"/>
                  </a:lnTo>
                  <a:close/>
                </a:path>
                <a:path w="10086975" h="3606800">
                  <a:moveTo>
                    <a:pt x="2087361" y="2857500"/>
                  </a:moveTo>
                  <a:lnTo>
                    <a:pt x="1918514" y="2857500"/>
                  </a:lnTo>
                  <a:lnTo>
                    <a:pt x="1907461" y="2870200"/>
                  </a:lnTo>
                  <a:lnTo>
                    <a:pt x="1982971" y="2870200"/>
                  </a:lnTo>
                  <a:lnTo>
                    <a:pt x="1977211" y="2882900"/>
                  </a:lnTo>
                  <a:lnTo>
                    <a:pt x="1789039" y="2882900"/>
                  </a:lnTo>
                  <a:lnTo>
                    <a:pt x="1777612" y="2895600"/>
                  </a:lnTo>
                  <a:lnTo>
                    <a:pt x="2075490" y="2895600"/>
                  </a:lnTo>
                  <a:lnTo>
                    <a:pt x="2078938" y="2882900"/>
                  </a:lnTo>
                  <a:lnTo>
                    <a:pt x="2082931" y="2870200"/>
                  </a:lnTo>
                  <a:lnTo>
                    <a:pt x="2087361" y="2857500"/>
                  </a:lnTo>
                  <a:close/>
                </a:path>
                <a:path w="10086975" h="3606800">
                  <a:moveTo>
                    <a:pt x="1783977" y="2870200"/>
                  </a:moveTo>
                  <a:lnTo>
                    <a:pt x="1757319" y="2870200"/>
                  </a:lnTo>
                  <a:lnTo>
                    <a:pt x="1751629" y="2882900"/>
                  </a:lnTo>
                  <a:lnTo>
                    <a:pt x="1777684" y="2882900"/>
                  </a:lnTo>
                  <a:lnTo>
                    <a:pt x="1783977" y="2870200"/>
                  </a:lnTo>
                  <a:close/>
                </a:path>
                <a:path w="10086975" h="3606800">
                  <a:moveTo>
                    <a:pt x="1969291" y="2870200"/>
                  </a:moveTo>
                  <a:lnTo>
                    <a:pt x="1803848" y="2870200"/>
                  </a:lnTo>
                  <a:lnTo>
                    <a:pt x="1800423" y="2882900"/>
                  </a:lnTo>
                  <a:lnTo>
                    <a:pt x="1967949" y="2882900"/>
                  </a:lnTo>
                  <a:lnTo>
                    <a:pt x="1969291" y="2870200"/>
                  </a:lnTo>
                  <a:close/>
                </a:path>
                <a:path w="10086975" h="3606800">
                  <a:moveTo>
                    <a:pt x="2119727" y="2870200"/>
                  </a:moveTo>
                  <a:lnTo>
                    <a:pt x="2102424" y="2870200"/>
                  </a:lnTo>
                  <a:lnTo>
                    <a:pt x="2097347" y="2882900"/>
                  </a:lnTo>
                  <a:lnTo>
                    <a:pt x="2114106" y="2882900"/>
                  </a:lnTo>
                  <a:lnTo>
                    <a:pt x="2119727" y="2870200"/>
                  </a:lnTo>
                  <a:close/>
                </a:path>
                <a:path w="10086975" h="3606800">
                  <a:moveTo>
                    <a:pt x="2148759" y="2870200"/>
                  </a:moveTo>
                  <a:lnTo>
                    <a:pt x="2138064" y="2870200"/>
                  </a:lnTo>
                  <a:lnTo>
                    <a:pt x="2139593" y="2882900"/>
                  </a:lnTo>
                  <a:lnTo>
                    <a:pt x="2145036" y="2882900"/>
                  </a:lnTo>
                  <a:lnTo>
                    <a:pt x="2148759" y="2870200"/>
                  </a:lnTo>
                  <a:close/>
                </a:path>
                <a:path w="10086975" h="3606800">
                  <a:moveTo>
                    <a:pt x="1793791" y="2857500"/>
                  </a:moveTo>
                  <a:lnTo>
                    <a:pt x="1783963" y="2857500"/>
                  </a:lnTo>
                  <a:lnTo>
                    <a:pt x="1772640" y="2870200"/>
                  </a:lnTo>
                  <a:lnTo>
                    <a:pt x="1795537" y="2870200"/>
                  </a:lnTo>
                  <a:lnTo>
                    <a:pt x="1793791" y="2857500"/>
                  </a:lnTo>
                  <a:close/>
                </a:path>
                <a:path w="10086975" h="3606800">
                  <a:moveTo>
                    <a:pt x="1860744" y="2857500"/>
                  </a:moveTo>
                  <a:lnTo>
                    <a:pt x="1822490" y="2857500"/>
                  </a:lnTo>
                  <a:lnTo>
                    <a:pt x="1833348" y="2870200"/>
                  </a:lnTo>
                  <a:lnTo>
                    <a:pt x="1859606" y="2870200"/>
                  </a:lnTo>
                  <a:lnTo>
                    <a:pt x="1860744" y="2857500"/>
                  </a:lnTo>
                  <a:close/>
                </a:path>
                <a:path w="10086975" h="3606800">
                  <a:moveTo>
                    <a:pt x="1901632" y="2857500"/>
                  </a:moveTo>
                  <a:lnTo>
                    <a:pt x="1868188" y="2857500"/>
                  </a:lnTo>
                  <a:lnTo>
                    <a:pt x="1870908" y="2870200"/>
                  </a:lnTo>
                  <a:lnTo>
                    <a:pt x="1907461" y="2870200"/>
                  </a:lnTo>
                  <a:lnTo>
                    <a:pt x="1901632" y="2857500"/>
                  </a:lnTo>
                  <a:close/>
                </a:path>
                <a:path w="10086975" h="3606800">
                  <a:moveTo>
                    <a:pt x="2137936" y="2857500"/>
                  </a:moveTo>
                  <a:lnTo>
                    <a:pt x="2130256" y="2857500"/>
                  </a:lnTo>
                  <a:lnTo>
                    <a:pt x="2130623" y="2870200"/>
                  </a:lnTo>
                  <a:lnTo>
                    <a:pt x="2133051" y="2870200"/>
                  </a:lnTo>
                  <a:lnTo>
                    <a:pt x="2137936" y="2857500"/>
                  </a:lnTo>
                  <a:close/>
                </a:path>
                <a:path w="10086975" h="3606800">
                  <a:moveTo>
                    <a:pt x="2182312" y="2857500"/>
                  </a:moveTo>
                  <a:lnTo>
                    <a:pt x="2168419" y="2857500"/>
                  </a:lnTo>
                  <a:lnTo>
                    <a:pt x="2166342" y="2870200"/>
                  </a:lnTo>
                  <a:lnTo>
                    <a:pt x="2184273" y="2870200"/>
                  </a:lnTo>
                  <a:lnTo>
                    <a:pt x="2182312" y="2857500"/>
                  </a:lnTo>
                  <a:close/>
                </a:path>
                <a:path w="10086975" h="3606800">
                  <a:moveTo>
                    <a:pt x="1988549" y="2844800"/>
                  </a:moveTo>
                  <a:lnTo>
                    <a:pt x="1839648" y="2844800"/>
                  </a:lnTo>
                  <a:lnTo>
                    <a:pt x="1826264" y="2857500"/>
                  </a:lnTo>
                  <a:lnTo>
                    <a:pt x="1986304" y="2857500"/>
                  </a:lnTo>
                  <a:lnTo>
                    <a:pt x="1988549" y="2844800"/>
                  </a:lnTo>
                  <a:close/>
                </a:path>
                <a:path w="10086975" h="3606800">
                  <a:moveTo>
                    <a:pt x="2181505" y="2832100"/>
                  </a:moveTo>
                  <a:lnTo>
                    <a:pt x="2023927" y="2832100"/>
                  </a:lnTo>
                  <a:lnTo>
                    <a:pt x="2003434" y="2844800"/>
                  </a:lnTo>
                  <a:lnTo>
                    <a:pt x="1986361" y="2857500"/>
                  </a:lnTo>
                  <a:lnTo>
                    <a:pt x="2109146" y="2857500"/>
                  </a:lnTo>
                  <a:lnTo>
                    <a:pt x="2113567" y="2844800"/>
                  </a:lnTo>
                  <a:lnTo>
                    <a:pt x="2164618" y="2844800"/>
                  </a:lnTo>
                  <a:lnTo>
                    <a:pt x="2181505" y="2832100"/>
                  </a:lnTo>
                  <a:close/>
                </a:path>
                <a:path w="10086975" h="3606800">
                  <a:moveTo>
                    <a:pt x="2128528" y="2844800"/>
                  </a:moveTo>
                  <a:lnTo>
                    <a:pt x="2120073" y="2844800"/>
                  </a:lnTo>
                  <a:lnTo>
                    <a:pt x="2122562" y="2857500"/>
                  </a:lnTo>
                  <a:lnTo>
                    <a:pt x="2129074" y="2857500"/>
                  </a:lnTo>
                  <a:lnTo>
                    <a:pt x="2128528" y="2844800"/>
                  </a:lnTo>
                  <a:close/>
                </a:path>
                <a:path w="10086975" h="3606800">
                  <a:moveTo>
                    <a:pt x="2164618" y="2844800"/>
                  </a:moveTo>
                  <a:lnTo>
                    <a:pt x="2131488" y="2844800"/>
                  </a:lnTo>
                  <a:lnTo>
                    <a:pt x="2131548" y="2857500"/>
                  </a:lnTo>
                  <a:lnTo>
                    <a:pt x="2147786" y="2857500"/>
                  </a:lnTo>
                  <a:lnTo>
                    <a:pt x="2164618" y="2844800"/>
                  </a:lnTo>
                  <a:close/>
                </a:path>
                <a:path w="10086975" h="3606800">
                  <a:moveTo>
                    <a:pt x="2248504" y="2819400"/>
                  </a:moveTo>
                  <a:lnTo>
                    <a:pt x="2230784" y="2819400"/>
                  </a:lnTo>
                  <a:lnTo>
                    <a:pt x="2225450" y="2832100"/>
                  </a:lnTo>
                  <a:lnTo>
                    <a:pt x="2213028" y="2844800"/>
                  </a:lnTo>
                  <a:lnTo>
                    <a:pt x="2191988" y="2844800"/>
                  </a:lnTo>
                  <a:lnTo>
                    <a:pt x="2183723" y="2857500"/>
                  </a:lnTo>
                  <a:lnTo>
                    <a:pt x="2198122" y="2857500"/>
                  </a:lnTo>
                  <a:lnTo>
                    <a:pt x="2217542" y="2844800"/>
                  </a:lnTo>
                  <a:lnTo>
                    <a:pt x="2236505" y="2832100"/>
                  </a:lnTo>
                  <a:lnTo>
                    <a:pt x="2248992" y="2832100"/>
                  </a:lnTo>
                  <a:lnTo>
                    <a:pt x="2248504" y="2819400"/>
                  </a:lnTo>
                  <a:close/>
                </a:path>
                <a:path w="10086975" h="3606800">
                  <a:moveTo>
                    <a:pt x="2231002" y="2844800"/>
                  </a:moveTo>
                  <a:lnTo>
                    <a:pt x="2221636" y="2844800"/>
                  </a:lnTo>
                  <a:lnTo>
                    <a:pt x="2218124" y="2857500"/>
                  </a:lnTo>
                  <a:lnTo>
                    <a:pt x="2233123" y="2857500"/>
                  </a:lnTo>
                  <a:lnTo>
                    <a:pt x="2231002" y="2844800"/>
                  </a:lnTo>
                  <a:close/>
                </a:path>
                <a:path w="10086975" h="3606800">
                  <a:moveTo>
                    <a:pt x="1961515" y="2832100"/>
                  </a:moveTo>
                  <a:lnTo>
                    <a:pt x="1872285" y="2832100"/>
                  </a:lnTo>
                  <a:lnTo>
                    <a:pt x="1866422" y="2844800"/>
                  </a:lnTo>
                  <a:lnTo>
                    <a:pt x="1960872" y="2844800"/>
                  </a:lnTo>
                  <a:lnTo>
                    <a:pt x="1961515" y="2832100"/>
                  </a:lnTo>
                  <a:close/>
                </a:path>
                <a:path w="10086975" h="3606800">
                  <a:moveTo>
                    <a:pt x="1989496" y="2832100"/>
                  </a:moveTo>
                  <a:lnTo>
                    <a:pt x="1983595" y="2844800"/>
                  </a:lnTo>
                  <a:lnTo>
                    <a:pt x="1990484" y="2844800"/>
                  </a:lnTo>
                  <a:lnTo>
                    <a:pt x="1989496" y="2832100"/>
                  </a:lnTo>
                  <a:close/>
                </a:path>
                <a:path w="10086975" h="3606800">
                  <a:moveTo>
                    <a:pt x="2212772" y="2806700"/>
                  </a:moveTo>
                  <a:lnTo>
                    <a:pt x="1967263" y="2806700"/>
                  </a:lnTo>
                  <a:lnTo>
                    <a:pt x="1950380" y="2819400"/>
                  </a:lnTo>
                  <a:lnTo>
                    <a:pt x="1996239" y="2819400"/>
                  </a:lnTo>
                  <a:lnTo>
                    <a:pt x="1994909" y="2825288"/>
                  </a:lnTo>
                  <a:lnTo>
                    <a:pt x="1999861" y="2832100"/>
                  </a:lnTo>
                  <a:lnTo>
                    <a:pt x="2181505" y="2832100"/>
                  </a:lnTo>
                  <a:lnTo>
                    <a:pt x="2191522" y="2844800"/>
                  </a:lnTo>
                  <a:lnTo>
                    <a:pt x="2201997" y="2844800"/>
                  </a:lnTo>
                  <a:lnTo>
                    <a:pt x="2200834" y="2832100"/>
                  </a:lnTo>
                  <a:lnTo>
                    <a:pt x="2204859" y="2819400"/>
                  </a:lnTo>
                  <a:lnTo>
                    <a:pt x="2212772" y="2806700"/>
                  </a:lnTo>
                  <a:close/>
                </a:path>
                <a:path w="10086975" h="3606800">
                  <a:moveTo>
                    <a:pt x="2256878" y="2832100"/>
                  </a:moveTo>
                  <a:lnTo>
                    <a:pt x="2250329" y="2832100"/>
                  </a:lnTo>
                  <a:lnTo>
                    <a:pt x="2261032" y="2844800"/>
                  </a:lnTo>
                  <a:lnTo>
                    <a:pt x="2256878" y="2832100"/>
                  </a:lnTo>
                  <a:close/>
                </a:path>
                <a:path w="10086975" h="3606800">
                  <a:moveTo>
                    <a:pt x="1905091" y="2819400"/>
                  </a:moveTo>
                  <a:lnTo>
                    <a:pt x="1898879" y="2819400"/>
                  </a:lnTo>
                  <a:lnTo>
                    <a:pt x="1892412" y="2832100"/>
                  </a:lnTo>
                  <a:lnTo>
                    <a:pt x="1910955" y="2832100"/>
                  </a:lnTo>
                  <a:lnTo>
                    <a:pt x="1905091" y="2819400"/>
                  </a:lnTo>
                  <a:close/>
                </a:path>
                <a:path w="10086975" h="3606800">
                  <a:moveTo>
                    <a:pt x="1927214" y="2819400"/>
                  </a:moveTo>
                  <a:lnTo>
                    <a:pt x="1919715" y="2819400"/>
                  </a:lnTo>
                  <a:lnTo>
                    <a:pt x="1922332" y="2832100"/>
                  </a:lnTo>
                  <a:lnTo>
                    <a:pt x="1927214" y="2819400"/>
                  </a:lnTo>
                  <a:close/>
                </a:path>
                <a:path w="10086975" h="3606800">
                  <a:moveTo>
                    <a:pt x="1961563" y="2819400"/>
                  </a:moveTo>
                  <a:lnTo>
                    <a:pt x="1934570" y="2819400"/>
                  </a:lnTo>
                  <a:lnTo>
                    <a:pt x="1933200" y="2832100"/>
                  </a:lnTo>
                  <a:lnTo>
                    <a:pt x="1959816" y="2832100"/>
                  </a:lnTo>
                  <a:lnTo>
                    <a:pt x="1961563" y="2819400"/>
                  </a:lnTo>
                  <a:close/>
                </a:path>
                <a:path w="10086975" h="3606800">
                  <a:moveTo>
                    <a:pt x="1990629" y="2819400"/>
                  </a:moveTo>
                  <a:lnTo>
                    <a:pt x="1989068" y="2819400"/>
                  </a:lnTo>
                  <a:lnTo>
                    <a:pt x="1986598" y="2832100"/>
                  </a:lnTo>
                  <a:lnTo>
                    <a:pt x="1993370" y="2832100"/>
                  </a:lnTo>
                  <a:lnTo>
                    <a:pt x="1994909" y="2825288"/>
                  </a:lnTo>
                  <a:lnTo>
                    <a:pt x="1990629" y="2819400"/>
                  </a:lnTo>
                  <a:close/>
                </a:path>
                <a:path w="10086975" h="3606800">
                  <a:moveTo>
                    <a:pt x="2269252" y="2794000"/>
                  </a:moveTo>
                  <a:lnTo>
                    <a:pt x="1994671" y="2794000"/>
                  </a:lnTo>
                  <a:lnTo>
                    <a:pt x="1988821" y="2806700"/>
                  </a:lnTo>
                  <a:lnTo>
                    <a:pt x="2225661" y="2806700"/>
                  </a:lnTo>
                  <a:lnTo>
                    <a:pt x="2218446" y="2819400"/>
                  </a:lnTo>
                  <a:lnTo>
                    <a:pt x="2213147" y="2832100"/>
                  </a:lnTo>
                  <a:lnTo>
                    <a:pt x="2216554" y="2832100"/>
                  </a:lnTo>
                  <a:lnTo>
                    <a:pt x="2221402" y="2819400"/>
                  </a:lnTo>
                  <a:lnTo>
                    <a:pt x="2248504" y="2819400"/>
                  </a:lnTo>
                  <a:lnTo>
                    <a:pt x="2259180" y="2806700"/>
                  </a:lnTo>
                  <a:lnTo>
                    <a:pt x="2269252" y="2794000"/>
                  </a:lnTo>
                  <a:close/>
                </a:path>
                <a:path w="10086975" h="3606800">
                  <a:moveTo>
                    <a:pt x="2289681" y="2819400"/>
                  </a:moveTo>
                  <a:lnTo>
                    <a:pt x="2269553" y="2819400"/>
                  </a:lnTo>
                  <a:lnTo>
                    <a:pt x="2273916" y="2832100"/>
                  </a:lnTo>
                  <a:lnTo>
                    <a:pt x="2283096" y="2832100"/>
                  </a:lnTo>
                  <a:lnTo>
                    <a:pt x="2289681" y="2819400"/>
                  </a:lnTo>
                  <a:close/>
                </a:path>
                <a:path w="10086975" h="3606800">
                  <a:moveTo>
                    <a:pt x="2299305" y="2806700"/>
                  </a:moveTo>
                  <a:lnTo>
                    <a:pt x="2268008" y="2806700"/>
                  </a:lnTo>
                  <a:lnTo>
                    <a:pt x="2263394" y="2819400"/>
                  </a:lnTo>
                  <a:lnTo>
                    <a:pt x="2294730" y="2819400"/>
                  </a:lnTo>
                  <a:lnTo>
                    <a:pt x="2299305" y="2806700"/>
                  </a:lnTo>
                  <a:close/>
                </a:path>
                <a:path w="10086975" h="3606800">
                  <a:moveTo>
                    <a:pt x="2328050" y="2806700"/>
                  </a:moveTo>
                  <a:lnTo>
                    <a:pt x="2315409" y="2806700"/>
                  </a:lnTo>
                  <a:lnTo>
                    <a:pt x="2309032" y="2819400"/>
                  </a:lnTo>
                  <a:lnTo>
                    <a:pt x="2320812" y="2819400"/>
                  </a:lnTo>
                  <a:lnTo>
                    <a:pt x="2328050" y="2806700"/>
                  </a:lnTo>
                  <a:close/>
                </a:path>
                <a:path w="10086975" h="3606800">
                  <a:moveTo>
                    <a:pt x="2296340" y="2794000"/>
                  </a:moveTo>
                  <a:lnTo>
                    <a:pt x="2290461" y="2794000"/>
                  </a:lnTo>
                  <a:lnTo>
                    <a:pt x="2288457" y="2806700"/>
                  </a:lnTo>
                  <a:lnTo>
                    <a:pt x="2291064" y="2806700"/>
                  </a:lnTo>
                  <a:lnTo>
                    <a:pt x="2296340" y="2794000"/>
                  </a:lnTo>
                  <a:close/>
                </a:path>
                <a:path w="10086975" h="3606800">
                  <a:moveTo>
                    <a:pt x="2364207" y="2781300"/>
                  </a:moveTo>
                  <a:lnTo>
                    <a:pt x="2319316" y="2781300"/>
                  </a:lnTo>
                  <a:lnTo>
                    <a:pt x="2318957" y="2794000"/>
                  </a:lnTo>
                  <a:lnTo>
                    <a:pt x="2317228" y="2806700"/>
                  </a:lnTo>
                  <a:lnTo>
                    <a:pt x="2332457" y="2806700"/>
                  </a:lnTo>
                  <a:lnTo>
                    <a:pt x="2335745" y="2794000"/>
                  </a:lnTo>
                  <a:lnTo>
                    <a:pt x="2352630" y="2794000"/>
                  </a:lnTo>
                  <a:lnTo>
                    <a:pt x="2364207" y="2781300"/>
                  </a:lnTo>
                  <a:close/>
                </a:path>
                <a:path w="10086975" h="3606800">
                  <a:moveTo>
                    <a:pt x="2354470" y="2794000"/>
                  </a:moveTo>
                  <a:lnTo>
                    <a:pt x="2335745" y="2794000"/>
                  </a:lnTo>
                  <a:lnTo>
                    <a:pt x="2338712" y="2806700"/>
                  </a:lnTo>
                  <a:lnTo>
                    <a:pt x="2355007" y="2806700"/>
                  </a:lnTo>
                  <a:lnTo>
                    <a:pt x="2354470" y="2794000"/>
                  </a:lnTo>
                  <a:close/>
                </a:path>
                <a:path w="10086975" h="3606800">
                  <a:moveTo>
                    <a:pt x="2051367" y="2781300"/>
                  </a:moveTo>
                  <a:lnTo>
                    <a:pt x="2035091" y="2781300"/>
                  </a:lnTo>
                  <a:lnTo>
                    <a:pt x="2031073" y="2794000"/>
                  </a:lnTo>
                  <a:lnTo>
                    <a:pt x="2047644" y="2794000"/>
                  </a:lnTo>
                  <a:lnTo>
                    <a:pt x="2051367" y="2781300"/>
                  </a:lnTo>
                  <a:close/>
                </a:path>
                <a:path w="10086975" h="3606800">
                  <a:moveTo>
                    <a:pt x="2257212" y="2781300"/>
                  </a:moveTo>
                  <a:lnTo>
                    <a:pt x="2064097" y="2781300"/>
                  </a:lnTo>
                  <a:lnTo>
                    <a:pt x="2062343" y="2794000"/>
                  </a:lnTo>
                  <a:lnTo>
                    <a:pt x="2251065" y="2794000"/>
                  </a:lnTo>
                  <a:lnTo>
                    <a:pt x="2257212" y="2781300"/>
                  </a:lnTo>
                  <a:close/>
                </a:path>
                <a:path w="10086975" h="3606800">
                  <a:moveTo>
                    <a:pt x="2304142" y="2781300"/>
                  </a:moveTo>
                  <a:lnTo>
                    <a:pt x="2259988" y="2781300"/>
                  </a:lnTo>
                  <a:lnTo>
                    <a:pt x="2259900" y="2794000"/>
                  </a:lnTo>
                  <a:lnTo>
                    <a:pt x="2297277" y="2794000"/>
                  </a:lnTo>
                  <a:lnTo>
                    <a:pt x="2304142" y="2781300"/>
                  </a:lnTo>
                  <a:close/>
                </a:path>
                <a:path w="10086975" h="3606800">
                  <a:moveTo>
                    <a:pt x="2371814" y="2781300"/>
                  </a:moveTo>
                  <a:lnTo>
                    <a:pt x="2364366" y="2794000"/>
                  </a:lnTo>
                  <a:lnTo>
                    <a:pt x="2375684" y="2794000"/>
                  </a:lnTo>
                  <a:lnTo>
                    <a:pt x="2371814" y="2781300"/>
                  </a:lnTo>
                  <a:close/>
                </a:path>
                <a:path w="10086975" h="3606800">
                  <a:moveTo>
                    <a:pt x="2399935" y="2781300"/>
                  </a:moveTo>
                  <a:lnTo>
                    <a:pt x="2383601" y="2781300"/>
                  </a:lnTo>
                  <a:lnTo>
                    <a:pt x="2385063" y="2794000"/>
                  </a:lnTo>
                  <a:lnTo>
                    <a:pt x="2401998" y="2794000"/>
                  </a:lnTo>
                  <a:lnTo>
                    <a:pt x="2399935" y="2781300"/>
                  </a:lnTo>
                  <a:close/>
                </a:path>
                <a:path w="10086975" h="3606800">
                  <a:moveTo>
                    <a:pt x="2425092" y="2781300"/>
                  </a:moveTo>
                  <a:lnTo>
                    <a:pt x="2407108" y="2781300"/>
                  </a:lnTo>
                  <a:lnTo>
                    <a:pt x="2414484" y="2794000"/>
                  </a:lnTo>
                  <a:lnTo>
                    <a:pt x="2425092" y="2781300"/>
                  </a:lnTo>
                  <a:close/>
                </a:path>
                <a:path w="10086975" h="3606800">
                  <a:moveTo>
                    <a:pt x="1992127" y="2768600"/>
                  </a:moveTo>
                  <a:lnTo>
                    <a:pt x="1991730" y="2768600"/>
                  </a:lnTo>
                  <a:lnTo>
                    <a:pt x="1981084" y="2781300"/>
                  </a:lnTo>
                  <a:lnTo>
                    <a:pt x="1995040" y="2781300"/>
                  </a:lnTo>
                  <a:lnTo>
                    <a:pt x="1992127" y="2768600"/>
                  </a:lnTo>
                  <a:close/>
                </a:path>
                <a:path w="10086975" h="3606800">
                  <a:moveTo>
                    <a:pt x="2136143" y="2768600"/>
                  </a:moveTo>
                  <a:lnTo>
                    <a:pt x="2050923" y="2768600"/>
                  </a:lnTo>
                  <a:lnTo>
                    <a:pt x="2051487" y="2781300"/>
                  </a:lnTo>
                  <a:lnTo>
                    <a:pt x="2131247" y="2781300"/>
                  </a:lnTo>
                  <a:lnTo>
                    <a:pt x="2136143" y="2768600"/>
                  </a:lnTo>
                  <a:close/>
                </a:path>
                <a:path w="10086975" h="3606800">
                  <a:moveTo>
                    <a:pt x="2339286" y="2768600"/>
                  </a:moveTo>
                  <a:lnTo>
                    <a:pt x="2142029" y="2768600"/>
                  </a:lnTo>
                  <a:lnTo>
                    <a:pt x="2136423" y="2781300"/>
                  </a:lnTo>
                  <a:lnTo>
                    <a:pt x="2344079" y="2781300"/>
                  </a:lnTo>
                  <a:lnTo>
                    <a:pt x="2339286" y="2768600"/>
                  </a:lnTo>
                  <a:close/>
                </a:path>
                <a:path w="10086975" h="3606800">
                  <a:moveTo>
                    <a:pt x="2376299" y="2768600"/>
                  </a:moveTo>
                  <a:lnTo>
                    <a:pt x="2350603" y="2768600"/>
                  </a:lnTo>
                  <a:lnTo>
                    <a:pt x="2348936" y="2781300"/>
                  </a:lnTo>
                  <a:lnTo>
                    <a:pt x="2365341" y="2781300"/>
                  </a:lnTo>
                  <a:lnTo>
                    <a:pt x="2376299" y="2768600"/>
                  </a:lnTo>
                  <a:close/>
                </a:path>
                <a:path w="10086975" h="3606800">
                  <a:moveTo>
                    <a:pt x="2424583" y="2755900"/>
                  </a:moveTo>
                  <a:lnTo>
                    <a:pt x="2392028" y="2755900"/>
                  </a:lnTo>
                  <a:lnTo>
                    <a:pt x="2388200" y="2768600"/>
                  </a:lnTo>
                  <a:lnTo>
                    <a:pt x="2402695" y="2768600"/>
                  </a:lnTo>
                  <a:lnTo>
                    <a:pt x="2405000" y="2781300"/>
                  </a:lnTo>
                  <a:lnTo>
                    <a:pt x="2427074" y="2781300"/>
                  </a:lnTo>
                  <a:lnTo>
                    <a:pt x="2425286" y="2768600"/>
                  </a:lnTo>
                  <a:lnTo>
                    <a:pt x="2424583" y="2755900"/>
                  </a:lnTo>
                  <a:close/>
                </a:path>
                <a:path w="10086975" h="3606800">
                  <a:moveTo>
                    <a:pt x="2465846" y="2755900"/>
                  </a:moveTo>
                  <a:lnTo>
                    <a:pt x="2437439" y="2755900"/>
                  </a:lnTo>
                  <a:lnTo>
                    <a:pt x="2433293" y="2768600"/>
                  </a:lnTo>
                  <a:lnTo>
                    <a:pt x="2434172" y="2781300"/>
                  </a:lnTo>
                  <a:lnTo>
                    <a:pt x="2450942" y="2781300"/>
                  </a:lnTo>
                  <a:lnTo>
                    <a:pt x="2464787" y="2768600"/>
                  </a:lnTo>
                  <a:lnTo>
                    <a:pt x="2465846" y="2755900"/>
                  </a:lnTo>
                  <a:close/>
                </a:path>
                <a:path w="10086975" h="3606800">
                  <a:moveTo>
                    <a:pt x="2083770" y="2755900"/>
                  </a:moveTo>
                  <a:lnTo>
                    <a:pt x="2076744" y="2755900"/>
                  </a:lnTo>
                  <a:lnTo>
                    <a:pt x="2069389" y="2768600"/>
                  </a:lnTo>
                  <a:lnTo>
                    <a:pt x="2090848" y="2768600"/>
                  </a:lnTo>
                  <a:lnTo>
                    <a:pt x="2083770" y="2755900"/>
                  </a:lnTo>
                  <a:close/>
                </a:path>
                <a:path w="10086975" h="3606800">
                  <a:moveTo>
                    <a:pt x="2128510" y="2743200"/>
                  </a:moveTo>
                  <a:lnTo>
                    <a:pt x="2116540" y="2743200"/>
                  </a:lnTo>
                  <a:lnTo>
                    <a:pt x="2111069" y="2755900"/>
                  </a:lnTo>
                  <a:lnTo>
                    <a:pt x="2107661" y="2768600"/>
                  </a:lnTo>
                  <a:lnTo>
                    <a:pt x="2156372" y="2768600"/>
                  </a:lnTo>
                  <a:lnTo>
                    <a:pt x="2152484" y="2755900"/>
                  </a:lnTo>
                  <a:lnTo>
                    <a:pt x="2132487" y="2755900"/>
                  </a:lnTo>
                  <a:lnTo>
                    <a:pt x="2128510" y="2743200"/>
                  </a:lnTo>
                  <a:close/>
                </a:path>
                <a:path w="10086975" h="3606800">
                  <a:moveTo>
                    <a:pt x="2377844" y="2692400"/>
                  </a:moveTo>
                  <a:lnTo>
                    <a:pt x="2370965" y="2692400"/>
                  </a:lnTo>
                  <a:lnTo>
                    <a:pt x="2365300" y="2705100"/>
                  </a:lnTo>
                  <a:lnTo>
                    <a:pt x="2361346" y="2705100"/>
                  </a:lnTo>
                  <a:lnTo>
                    <a:pt x="2360263" y="2717800"/>
                  </a:lnTo>
                  <a:lnTo>
                    <a:pt x="2361929" y="2730500"/>
                  </a:lnTo>
                  <a:lnTo>
                    <a:pt x="2366223" y="2743200"/>
                  </a:lnTo>
                  <a:lnTo>
                    <a:pt x="2167855" y="2743200"/>
                  </a:lnTo>
                  <a:lnTo>
                    <a:pt x="2165576" y="2755900"/>
                  </a:lnTo>
                  <a:lnTo>
                    <a:pt x="2163116" y="2768600"/>
                  </a:lnTo>
                  <a:lnTo>
                    <a:pt x="2373216" y="2768600"/>
                  </a:lnTo>
                  <a:lnTo>
                    <a:pt x="2372987" y="2755900"/>
                  </a:lnTo>
                  <a:lnTo>
                    <a:pt x="2375281" y="2743200"/>
                  </a:lnTo>
                  <a:lnTo>
                    <a:pt x="2377966" y="2730500"/>
                  </a:lnTo>
                  <a:lnTo>
                    <a:pt x="2380178" y="2717800"/>
                  </a:lnTo>
                  <a:lnTo>
                    <a:pt x="2381108" y="2705100"/>
                  </a:lnTo>
                  <a:lnTo>
                    <a:pt x="2377844" y="2692400"/>
                  </a:lnTo>
                  <a:close/>
                </a:path>
                <a:path w="10086975" h="3606800">
                  <a:moveTo>
                    <a:pt x="2392028" y="2755900"/>
                  </a:moveTo>
                  <a:lnTo>
                    <a:pt x="2372987" y="2755900"/>
                  </a:lnTo>
                  <a:lnTo>
                    <a:pt x="2373216" y="2768600"/>
                  </a:lnTo>
                  <a:lnTo>
                    <a:pt x="2388200" y="2768600"/>
                  </a:lnTo>
                  <a:lnTo>
                    <a:pt x="2392028" y="2755900"/>
                  </a:lnTo>
                  <a:close/>
                </a:path>
                <a:path w="10086975" h="3606800">
                  <a:moveTo>
                    <a:pt x="2504871" y="2717800"/>
                  </a:moveTo>
                  <a:lnTo>
                    <a:pt x="2476940" y="2717800"/>
                  </a:lnTo>
                  <a:lnTo>
                    <a:pt x="2483864" y="2730500"/>
                  </a:lnTo>
                  <a:lnTo>
                    <a:pt x="2480853" y="2730500"/>
                  </a:lnTo>
                  <a:lnTo>
                    <a:pt x="2472666" y="2743200"/>
                  </a:lnTo>
                  <a:lnTo>
                    <a:pt x="2378806" y="2743200"/>
                  </a:lnTo>
                  <a:lnTo>
                    <a:pt x="2380937" y="2755900"/>
                  </a:lnTo>
                  <a:lnTo>
                    <a:pt x="2481022" y="2755900"/>
                  </a:lnTo>
                  <a:lnTo>
                    <a:pt x="2479938" y="2768600"/>
                  </a:lnTo>
                  <a:lnTo>
                    <a:pt x="2488351" y="2768600"/>
                  </a:lnTo>
                  <a:lnTo>
                    <a:pt x="2495361" y="2755900"/>
                  </a:lnTo>
                  <a:lnTo>
                    <a:pt x="2498384" y="2743200"/>
                  </a:lnTo>
                  <a:lnTo>
                    <a:pt x="2500095" y="2730500"/>
                  </a:lnTo>
                  <a:lnTo>
                    <a:pt x="2504871" y="2717800"/>
                  </a:lnTo>
                  <a:close/>
                </a:path>
                <a:path w="10086975" h="3606800">
                  <a:moveTo>
                    <a:pt x="2069020" y="2743200"/>
                  </a:moveTo>
                  <a:lnTo>
                    <a:pt x="2069162" y="2755900"/>
                  </a:lnTo>
                  <a:lnTo>
                    <a:pt x="2071929" y="2755900"/>
                  </a:lnTo>
                  <a:lnTo>
                    <a:pt x="2069020" y="2743200"/>
                  </a:lnTo>
                  <a:close/>
                </a:path>
                <a:path w="10086975" h="3606800">
                  <a:moveTo>
                    <a:pt x="2147051" y="2743200"/>
                  </a:moveTo>
                  <a:lnTo>
                    <a:pt x="2138078" y="2755900"/>
                  </a:lnTo>
                  <a:lnTo>
                    <a:pt x="2152484" y="2755900"/>
                  </a:lnTo>
                  <a:lnTo>
                    <a:pt x="2147051" y="2743200"/>
                  </a:lnTo>
                  <a:close/>
                </a:path>
                <a:path w="10086975" h="3606800">
                  <a:moveTo>
                    <a:pt x="2515198" y="2743200"/>
                  </a:moveTo>
                  <a:lnTo>
                    <a:pt x="2509391" y="2743200"/>
                  </a:lnTo>
                  <a:lnTo>
                    <a:pt x="2510376" y="2755900"/>
                  </a:lnTo>
                  <a:lnTo>
                    <a:pt x="2515198" y="2743200"/>
                  </a:lnTo>
                  <a:close/>
                </a:path>
                <a:path w="10086975" h="3606800">
                  <a:moveTo>
                    <a:pt x="2569239" y="2743200"/>
                  </a:moveTo>
                  <a:lnTo>
                    <a:pt x="2566388" y="2743200"/>
                  </a:lnTo>
                  <a:lnTo>
                    <a:pt x="2563572" y="2755900"/>
                  </a:lnTo>
                  <a:lnTo>
                    <a:pt x="2574113" y="2755900"/>
                  </a:lnTo>
                  <a:lnTo>
                    <a:pt x="2569239" y="2743200"/>
                  </a:lnTo>
                  <a:close/>
                </a:path>
                <a:path w="10086975" h="3606800">
                  <a:moveTo>
                    <a:pt x="2172373" y="2730500"/>
                  </a:moveTo>
                  <a:lnTo>
                    <a:pt x="2169720" y="2743200"/>
                  </a:lnTo>
                  <a:lnTo>
                    <a:pt x="2174951" y="2743200"/>
                  </a:lnTo>
                  <a:lnTo>
                    <a:pt x="2172373" y="2730500"/>
                  </a:lnTo>
                  <a:close/>
                </a:path>
                <a:path w="10086975" h="3606800">
                  <a:moveTo>
                    <a:pt x="2204437" y="2730500"/>
                  </a:moveTo>
                  <a:lnTo>
                    <a:pt x="2182686" y="2730500"/>
                  </a:lnTo>
                  <a:lnTo>
                    <a:pt x="2179564" y="2743200"/>
                  </a:lnTo>
                  <a:lnTo>
                    <a:pt x="2206277" y="2743200"/>
                  </a:lnTo>
                  <a:lnTo>
                    <a:pt x="2204437" y="2730500"/>
                  </a:lnTo>
                  <a:close/>
                </a:path>
                <a:path w="10086975" h="3606800">
                  <a:moveTo>
                    <a:pt x="2220270" y="2730500"/>
                  </a:moveTo>
                  <a:lnTo>
                    <a:pt x="2219042" y="2730500"/>
                  </a:lnTo>
                  <a:lnTo>
                    <a:pt x="2210710" y="2743200"/>
                  </a:lnTo>
                  <a:lnTo>
                    <a:pt x="2227006" y="2743200"/>
                  </a:lnTo>
                  <a:lnTo>
                    <a:pt x="2220270" y="2730500"/>
                  </a:lnTo>
                  <a:close/>
                </a:path>
                <a:path w="10086975" h="3606800">
                  <a:moveTo>
                    <a:pt x="2370965" y="2692400"/>
                  </a:moveTo>
                  <a:lnTo>
                    <a:pt x="2291392" y="2692400"/>
                  </a:lnTo>
                  <a:lnTo>
                    <a:pt x="2294572" y="2705100"/>
                  </a:lnTo>
                  <a:lnTo>
                    <a:pt x="2286778" y="2717800"/>
                  </a:lnTo>
                  <a:lnTo>
                    <a:pt x="2226396" y="2717800"/>
                  </a:lnTo>
                  <a:lnTo>
                    <a:pt x="2229214" y="2730500"/>
                  </a:lnTo>
                  <a:lnTo>
                    <a:pt x="2227006" y="2743200"/>
                  </a:lnTo>
                  <a:lnTo>
                    <a:pt x="2299807" y="2743200"/>
                  </a:lnTo>
                  <a:lnTo>
                    <a:pt x="2294948" y="2730500"/>
                  </a:lnTo>
                  <a:lnTo>
                    <a:pt x="2361929" y="2730500"/>
                  </a:lnTo>
                  <a:lnTo>
                    <a:pt x="2360263" y="2717800"/>
                  </a:lnTo>
                  <a:lnTo>
                    <a:pt x="2361346" y="2705100"/>
                  </a:lnTo>
                  <a:lnTo>
                    <a:pt x="2365300" y="2705100"/>
                  </a:lnTo>
                  <a:lnTo>
                    <a:pt x="2370965" y="2692400"/>
                  </a:lnTo>
                  <a:close/>
                </a:path>
                <a:path w="10086975" h="3606800">
                  <a:moveTo>
                    <a:pt x="2361929" y="2730500"/>
                  </a:moveTo>
                  <a:lnTo>
                    <a:pt x="2301408" y="2730500"/>
                  </a:lnTo>
                  <a:lnTo>
                    <a:pt x="2299807" y="2743200"/>
                  </a:lnTo>
                  <a:lnTo>
                    <a:pt x="2366223" y="2743200"/>
                  </a:lnTo>
                  <a:lnTo>
                    <a:pt x="2361929" y="2730500"/>
                  </a:lnTo>
                  <a:close/>
                </a:path>
                <a:path w="10086975" h="3606800">
                  <a:moveTo>
                    <a:pt x="2575058" y="2692400"/>
                  </a:moveTo>
                  <a:lnTo>
                    <a:pt x="2377844" y="2692400"/>
                  </a:lnTo>
                  <a:lnTo>
                    <a:pt x="2381108" y="2705100"/>
                  </a:lnTo>
                  <a:lnTo>
                    <a:pt x="2380178" y="2717800"/>
                  </a:lnTo>
                  <a:lnTo>
                    <a:pt x="2377966" y="2730500"/>
                  </a:lnTo>
                  <a:lnTo>
                    <a:pt x="2375281" y="2743200"/>
                  </a:lnTo>
                  <a:lnTo>
                    <a:pt x="2468064" y="2743200"/>
                  </a:lnTo>
                  <a:lnTo>
                    <a:pt x="2465507" y="2730500"/>
                  </a:lnTo>
                  <a:lnTo>
                    <a:pt x="2463453" y="2717800"/>
                  </a:lnTo>
                  <a:lnTo>
                    <a:pt x="2531682" y="2717800"/>
                  </a:lnTo>
                  <a:lnTo>
                    <a:pt x="2531988" y="2716861"/>
                  </a:lnTo>
                  <a:lnTo>
                    <a:pt x="2531054" y="2705100"/>
                  </a:lnTo>
                  <a:lnTo>
                    <a:pt x="2569871" y="2705100"/>
                  </a:lnTo>
                  <a:lnTo>
                    <a:pt x="2575338" y="2694884"/>
                  </a:lnTo>
                  <a:lnTo>
                    <a:pt x="2575058" y="2692400"/>
                  </a:lnTo>
                  <a:close/>
                </a:path>
                <a:path w="10086975" h="3606800">
                  <a:moveTo>
                    <a:pt x="2524229" y="2730500"/>
                  </a:moveTo>
                  <a:lnTo>
                    <a:pt x="2507614" y="2730500"/>
                  </a:lnTo>
                  <a:lnTo>
                    <a:pt x="2509390" y="2743200"/>
                  </a:lnTo>
                  <a:lnTo>
                    <a:pt x="2520827" y="2743200"/>
                  </a:lnTo>
                  <a:lnTo>
                    <a:pt x="2524229" y="2730500"/>
                  </a:lnTo>
                  <a:close/>
                </a:path>
                <a:path w="10086975" h="3606800">
                  <a:moveTo>
                    <a:pt x="2540251" y="2717800"/>
                  </a:moveTo>
                  <a:lnTo>
                    <a:pt x="2526712" y="2717800"/>
                  </a:lnTo>
                  <a:lnTo>
                    <a:pt x="2535117" y="2730500"/>
                  </a:lnTo>
                  <a:lnTo>
                    <a:pt x="2542895" y="2743200"/>
                  </a:lnTo>
                  <a:lnTo>
                    <a:pt x="2562665" y="2743200"/>
                  </a:lnTo>
                  <a:lnTo>
                    <a:pt x="2566279" y="2730500"/>
                  </a:lnTo>
                  <a:lnTo>
                    <a:pt x="2539642" y="2730500"/>
                  </a:lnTo>
                  <a:lnTo>
                    <a:pt x="2540251" y="2717800"/>
                  </a:lnTo>
                  <a:close/>
                </a:path>
                <a:path w="10086975" h="3606800">
                  <a:moveTo>
                    <a:pt x="2192678" y="2717800"/>
                  </a:moveTo>
                  <a:lnTo>
                    <a:pt x="2186964" y="2730500"/>
                  </a:lnTo>
                  <a:lnTo>
                    <a:pt x="2200108" y="2730500"/>
                  </a:lnTo>
                  <a:lnTo>
                    <a:pt x="2192678" y="2717800"/>
                  </a:lnTo>
                  <a:close/>
                </a:path>
                <a:path w="10086975" h="3606800">
                  <a:moveTo>
                    <a:pt x="2559977" y="2717800"/>
                  </a:moveTo>
                  <a:lnTo>
                    <a:pt x="2549406" y="2717800"/>
                  </a:lnTo>
                  <a:lnTo>
                    <a:pt x="2548594" y="2730500"/>
                  </a:lnTo>
                  <a:lnTo>
                    <a:pt x="2557706" y="2730500"/>
                  </a:lnTo>
                  <a:lnTo>
                    <a:pt x="2559977" y="2717800"/>
                  </a:lnTo>
                  <a:close/>
                </a:path>
                <a:path w="10086975" h="3606800">
                  <a:moveTo>
                    <a:pt x="2201035" y="2705100"/>
                  </a:moveTo>
                  <a:lnTo>
                    <a:pt x="2190307" y="2717800"/>
                  </a:lnTo>
                  <a:lnTo>
                    <a:pt x="2197312" y="2717800"/>
                  </a:lnTo>
                  <a:lnTo>
                    <a:pt x="2201035" y="2705100"/>
                  </a:lnTo>
                  <a:close/>
                </a:path>
                <a:path w="10086975" h="3606800">
                  <a:moveTo>
                    <a:pt x="2268334" y="2705100"/>
                  </a:moveTo>
                  <a:lnTo>
                    <a:pt x="2229408" y="2705100"/>
                  </a:lnTo>
                  <a:lnTo>
                    <a:pt x="2218056" y="2717800"/>
                  </a:lnTo>
                  <a:lnTo>
                    <a:pt x="2262914" y="2717800"/>
                  </a:lnTo>
                  <a:lnTo>
                    <a:pt x="2268334" y="2705100"/>
                  </a:lnTo>
                  <a:close/>
                </a:path>
                <a:path w="10086975" h="3606800">
                  <a:moveTo>
                    <a:pt x="2531988" y="2716861"/>
                  </a:moveTo>
                  <a:lnTo>
                    <a:pt x="2531682" y="2717800"/>
                  </a:lnTo>
                  <a:lnTo>
                    <a:pt x="2532063" y="2717800"/>
                  </a:lnTo>
                  <a:lnTo>
                    <a:pt x="2531988" y="2716861"/>
                  </a:lnTo>
                  <a:close/>
                </a:path>
                <a:path w="10086975" h="3606800">
                  <a:moveTo>
                    <a:pt x="2570925" y="2705100"/>
                  </a:moveTo>
                  <a:lnTo>
                    <a:pt x="2535830" y="2705100"/>
                  </a:lnTo>
                  <a:lnTo>
                    <a:pt x="2531988" y="2716861"/>
                  </a:lnTo>
                  <a:lnTo>
                    <a:pt x="2532063" y="2717800"/>
                  </a:lnTo>
                  <a:lnTo>
                    <a:pt x="2573525" y="2717800"/>
                  </a:lnTo>
                  <a:lnTo>
                    <a:pt x="2570925" y="2705100"/>
                  </a:lnTo>
                  <a:close/>
                </a:path>
                <a:path w="10086975" h="3606800">
                  <a:moveTo>
                    <a:pt x="2607252" y="2692400"/>
                  </a:moveTo>
                  <a:lnTo>
                    <a:pt x="2599351" y="2692400"/>
                  </a:lnTo>
                  <a:lnTo>
                    <a:pt x="2593910" y="2705100"/>
                  </a:lnTo>
                  <a:lnTo>
                    <a:pt x="2597339" y="2705100"/>
                  </a:lnTo>
                  <a:lnTo>
                    <a:pt x="2601316" y="2717800"/>
                  </a:lnTo>
                  <a:lnTo>
                    <a:pt x="2607252" y="2692400"/>
                  </a:lnTo>
                  <a:close/>
                </a:path>
                <a:path w="10086975" h="3606800">
                  <a:moveTo>
                    <a:pt x="2628066" y="2705100"/>
                  </a:moveTo>
                  <a:lnTo>
                    <a:pt x="2616422" y="2705100"/>
                  </a:lnTo>
                  <a:lnTo>
                    <a:pt x="2615668" y="2717800"/>
                  </a:lnTo>
                  <a:lnTo>
                    <a:pt x="2623500" y="2717800"/>
                  </a:lnTo>
                  <a:lnTo>
                    <a:pt x="2628066" y="2705100"/>
                  </a:lnTo>
                  <a:close/>
                </a:path>
                <a:path w="10086975" h="3606800">
                  <a:moveTo>
                    <a:pt x="2266557" y="2692400"/>
                  </a:moveTo>
                  <a:lnTo>
                    <a:pt x="2248211" y="2705100"/>
                  </a:lnTo>
                  <a:lnTo>
                    <a:pt x="2276539" y="2705100"/>
                  </a:lnTo>
                  <a:lnTo>
                    <a:pt x="2266557" y="2692400"/>
                  </a:lnTo>
                  <a:close/>
                </a:path>
                <a:path w="10086975" h="3606800">
                  <a:moveTo>
                    <a:pt x="2591393" y="2692400"/>
                  </a:moveTo>
                  <a:lnTo>
                    <a:pt x="2576668" y="2692400"/>
                  </a:lnTo>
                  <a:lnTo>
                    <a:pt x="2575338" y="2694884"/>
                  </a:lnTo>
                  <a:lnTo>
                    <a:pt x="2576489" y="2705100"/>
                  </a:lnTo>
                  <a:lnTo>
                    <a:pt x="2593422" y="2705100"/>
                  </a:lnTo>
                  <a:lnTo>
                    <a:pt x="2591393" y="2692400"/>
                  </a:lnTo>
                  <a:close/>
                </a:path>
                <a:path w="10086975" h="3606800">
                  <a:moveTo>
                    <a:pt x="2677141" y="2692400"/>
                  </a:moveTo>
                  <a:lnTo>
                    <a:pt x="2672465" y="2692400"/>
                  </a:lnTo>
                  <a:lnTo>
                    <a:pt x="2673374" y="2705100"/>
                  </a:lnTo>
                  <a:lnTo>
                    <a:pt x="2673544" y="2705100"/>
                  </a:lnTo>
                  <a:lnTo>
                    <a:pt x="2677141" y="2692400"/>
                  </a:lnTo>
                  <a:close/>
                </a:path>
                <a:path w="10086975" h="3606800">
                  <a:moveTo>
                    <a:pt x="2342092" y="2667000"/>
                  </a:moveTo>
                  <a:lnTo>
                    <a:pt x="2332991" y="2679700"/>
                  </a:lnTo>
                  <a:lnTo>
                    <a:pt x="2308808" y="2679700"/>
                  </a:lnTo>
                  <a:lnTo>
                    <a:pt x="2299481" y="2692400"/>
                  </a:lnTo>
                  <a:lnTo>
                    <a:pt x="2346884" y="2692400"/>
                  </a:lnTo>
                  <a:lnTo>
                    <a:pt x="2345408" y="2679700"/>
                  </a:lnTo>
                  <a:lnTo>
                    <a:pt x="2342092" y="2667000"/>
                  </a:lnTo>
                  <a:close/>
                </a:path>
                <a:path w="10086975" h="3606800">
                  <a:moveTo>
                    <a:pt x="2596701" y="2679700"/>
                  </a:moveTo>
                  <a:lnTo>
                    <a:pt x="2382197" y="2679700"/>
                  </a:lnTo>
                  <a:lnTo>
                    <a:pt x="2378176" y="2692400"/>
                  </a:lnTo>
                  <a:lnTo>
                    <a:pt x="2584556" y="2692400"/>
                  </a:lnTo>
                  <a:lnTo>
                    <a:pt x="2596701" y="2679700"/>
                  </a:lnTo>
                  <a:close/>
                </a:path>
                <a:path w="10086975" h="3606800">
                  <a:moveTo>
                    <a:pt x="2422621" y="2641600"/>
                  </a:moveTo>
                  <a:lnTo>
                    <a:pt x="2404608" y="2641600"/>
                  </a:lnTo>
                  <a:lnTo>
                    <a:pt x="2385780" y="2654300"/>
                  </a:lnTo>
                  <a:lnTo>
                    <a:pt x="2373011" y="2667000"/>
                  </a:lnTo>
                  <a:lnTo>
                    <a:pt x="2378295" y="2679700"/>
                  </a:lnTo>
                  <a:lnTo>
                    <a:pt x="2622369" y="2679700"/>
                  </a:lnTo>
                  <a:lnTo>
                    <a:pt x="2634090" y="2692400"/>
                  </a:lnTo>
                  <a:lnTo>
                    <a:pt x="2646829" y="2692400"/>
                  </a:lnTo>
                  <a:lnTo>
                    <a:pt x="2650436" y="2679700"/>
                  </a:lnTo>
                  <a:lnTo>
                    <a:pt x="2661654" y="2667000"/>
                  </a:lnTo>
                  <a:lnTo>
                    <a:pt x="2536624" y="2667000"/>
                  </a:lnTo>
                  <a:lnTo>
                    <a:pt x="2539594" y="2654300"/>
                  </a:lnTo>
                  <a:lnTo>
                    <a:pt x="2428783" y="2654300"/>
                  </a:lnTo>
                  <a:lnTo>
                    <a:pt x="2422621" y="2641600"/>
                  </a:lnTo>
                  <a:close/>
                </a:path>
                <a:path w="10086975" h="3606800">
                  <a:moveTo>
                    <a:pt x="2670695" y="2679700"/>
                  </a:moveTo>
                  <a:lnTo>
                    <a:pt x="2661880" y="2679700"/>
                  </a:lnTo>
                  <a:lnTo>
                    <a:pt x="2665330" y="2692400"/>
                  </a:lnTo>
                  <a:lnTo>
                    <a:pt x="2670695" y="2679700"/>
                  </a:lnTo>
                  <a:close/>
                </a:path>
                <a:path w="10086975" h="3606800">
                  <a:moveTo>
                    <a:pt x="2711195" y="2667000"/>
                  </a:moveTo>
                  <a:lnTo>
                    <a:pt x="2692246" y="2667000"/>
                  </a:lnTo>
                  <a:lnTo>
                    <a:pt x="2688618" y="2679700"/>
                  </a:lnTo>
                  <a:lnTo>
                    <a:pt x="2685417" y="2692400"/>
                  </a:lnTo>
                  <a:lnTo>
                    <a:pt x="2698725" y="2692400"/>
                  </a:lnTo>
                  <a:lnTo>
                    <a:pt x="2709056" y="2679700"/>
                  </a:lnTo>
                  <a:lnTo>
                    <a:pt x="2707297" y="2679700"/>
                  </a:lnTo>
                  <a:lnTo>
                    <a:pt x="2711195" y="2667000"/>
                  </a:lnTo>
                  <a:close/>
                </a:path>
                <a:path w="10086975" h="3606800">
                  <a:moveTo>
                    <a:pt x="2717245" y="2654300"/>
                  </a:moveTo>
                  <a:lnTo>
                    <a:pt x="2547556" y="2654300"/>
                  </a:lnTo>
                  <a:lnTo>
                    <a:pt x="2542623" y="2667000"/>
                  </a:lnTo>
                  <a:lnTo>
                    <a:pt x="2718706" y="2667000"/>
                  </a:lnTo>
                  <a:lnTo>
                    <a:pt x="2717245" y="2654300"/>
                  </a:lnTo>
                  <a:close/>
                </a:path>
                <a:path w="10086975" h="3606800">
                  <a:moveTo>
                    <a:pt x="2742499" y="2654300"/>
                  </a:moveTo>
                  <a:lnTo>
                    <a:pt x="2733384" y="2654300"/>
                  </a:lnTo>
                  <a:lnTo>
                    <a:pt x="2727888" y="2667000"/>
                  </a:lnTo>
                  <a:lnTo>
                    <a:pt x="2741154" y="2667000"/>
                  </a:lnTo>
                  <a:lnTo>
                    <a:pt x="2742499" y="2654300"/>
                  </a:lnTo>
                  <a:close/>
                </a:path>
                <a:path w="10086975" h="3606800">
                  <a:moveTo>
                    <a:pt x="2790680" y="2654300"/>
                  </a:moveTo>
                  <a:lnTo>
                    <a:pt x="2776409" y="2654300"/>
                  </a:lnTo>
                  <a:lnTo>
                    <a:pt x="2775023" y="2667000"/>
                  </a:lnTo>
                  <a:lnTo>
                    <a:pt x="2790892" y="2667000"/>
                  </a:lnTo>
                  <a:lnTo>
                    <a:pt x="2790680" y="2654300"/>
                  </a:lnTo>
                  <a:close/>
                </a:path>
                <a:path w="10086975" h="3606800">
                  <a:moveTo>
                    <a:pt x="2492662" y="2628900"/>
                  </a:moveTo>
                  <a:lnTo>
                    <a:pt x="2466932" y="2628900"/>
                  </a:lnTo>
                  <a:lnTo>
                    <a:pt x="2461701" y="2641600"/>
                  </a:lnTo>
                  <a:lnTo>
                    <a:pt x="2457312" y="2641600"/>
                  </a:lnTo>
                  <a:lnTo>
                    <a:pt x="2451631" y="2654300"/>
                  </a:lnTo>
                  <a:lnTo>
                    <a:pt x="2493369" y="2654300"/>
                  </a:lnTo>
                  <a:lnTo>
                    <a:pt x="2490867" y="2641600"/>
                  </a:lnTo>
                  <a:lnTo>
                    <a:pt x="2492662" y="2628900"/>
                  </a:lnTo>
                  <a:close/>
                </a:path>
                <a:path w="10086975" h="3606800">
                  <a:moveTo>
                    <a:pt x="2737080" y="2628900"/>
                  </a:moveTo>
                  <a:lnTo>
                    <a:pt x="2528870" y="2628900"/>
                  </a:lnTo>
                  <a:lnTo>
                    <a:pt x="2530190" y="2641600"/>
                  </a:lnTo>
                  <a:lnTo>
                    <a:pt x="2521439" y="2654300"/>
                  </a:lnTo>
                  <a:lnTo>
                    <a:pt x="2704052" y="2654300"/>
                  </a:lnTo>
                  <a:lnTo>
                    <a:pt x="2702947" y="2641600"/>
                  </a:lnTo>
                  <a:lnTo>
                    <a:pt x="2721849" y="2641600"/>
                  </a:lnTo>
                  <a:lnTo>
                    <a:pt x="2737080" y="2628900"/>
                  </a:lnTo>
                  <a:close/>
                </a:path>
                <a:path w="10086975" h="3606800">
                  <a:moveTo>
                    <a:pt x="2724264" y="2641600"/>
                  </a:moveTo>
                  <a:lnTo>
                    <a:pt x="2717036" y="2641600"/>
                  </a:lnTo>
                  <a:lnTo>
                    <a:pt x="2719258" y="2654300"/>
                  </a:lnTo>
                  <a:lnTo>
                    <a:pt x="2724264" y="2641600"/>
                  </a:lnTo>
                  <a:close/>
                </a:path>
                <a:path w="10086975" h="3606800">
                  <a:moveTo>
                    <a:pt x="2802798" y="2616200"/>
                  </a:moveTo>
                  <a:lnTo>
                    <a:pt x="2781541" y="2616200"/>
                  </a:lnTo>
                  <a:lnTo>
                    <a:pt x="2790307" y="2628900"/>
                  </a:lnTo>
                  <a:lnTo>
                    <a:pt x="2790704" y="2628900"/>
                  </a:lnTo>
                  <a:lnTo>
                    <a:pt x="2788765" y="2641600"/>
                  </a:lnTo>
                  <a:lnTo>
                    <a:pt x="2790523" y="2654300"/>
                  </a:lnTo>
                  <a:lnTo>
                    <a:pt x="2795929" y="2654300"/>
                  </a:lnTo>
                  <a:lnTo>
                    <a:pt x="2800837" y="2641600"/>
                  </a:lnTo>
                  <a:lnTo>
                    <a:pt x="2803656" y="2628900"/>
                  </a:lnTo>
                  <a:lnTo>
                    <a:pt x="2802798" y="2616200"/>
                  </a:lnTo>
                  <a:close/>
                </a:path>
                <a:path w="10086975" h="3606800">
                  <a:moveTo>
                    <a:pt x="2449445" y="2628900"/>
                  </a:moveTo>
                  <a:lnTo>
                    <a:pt x="2438849" y="2641600"/>
                  </a:lnTo>
                  <a:lnTo>
                    <a:pt x="2454543" y="2641600"/>
                  </a:lnTo>
                  <a:lnTo>
                    <a:pt x="2449445" y="2628900"/>
                  </a:lnTo>
                  <a:close/>
                </a:path>
                <a:path w="10086975" h="3606800">
                  <a:moveTo>
                    <a:pt x="2778449" y="2628900"/>
                  </a:moveTo>
                  <a:lnTo>
                    <a:pt x="2758747" y="2628900"/>
                  </a:lnTo>
                  <a:lnTo>
                    <a:pt x="2760695" y="2641600"/>
                  </a:lnTo>
                  <a:lnTo>
                    <a:pt x="2774139" y="2641600"/>
                  </a:lnTo>
                  <a:lnTo>
                    <a:pt x="2778449" y="2628900"/>
                  </a:lnTo>
                  <a:close/>
                </a:path>
                <a:path w="10086975" h="3606800">
                  <a:moveTo>
                    <a:pt x="2870331" y="2628900"/>
                  </a:moveTo>
                  <a:lnTo>
                    <a:pt x="2817158" y="2628900"/>
                  </a:lnTo>
                  <a:lnTo>
                    <a:pt x="2816025" y="2641600"/>
                  </a:lnTo>
                  <a:lnTo>
                    <a:pt x="2858283" y="2641600"/>
                  </a:lnTo>
                  <a:lnTo>
                    <a:pt x="2870331" y="2628900"/>
                  </a:lnTo>
                  <a:close/>
                </a:path>
                <a:path w="10086975" h="3606800">
                  <a:moveTo>
                    <a:pt x="2777758" y="2603500"/>
                  </a:moveTo>
                  <a:lnTo>
                    <a:pt x="2524525" y="2603500"/>
                  </a:lnTo>
                  <a:lnTo>
                    <a:pt x="2517047" y="2616200"/>
                  </a:lnTo>
                  <a:lnTo>
                    <a:pt x="2522737" y="2628900"/>
                  </a:lnTo>
                  <a:lnTo>
                    <a:pt x="2619240" y="2628900"/>
                  </a:lnTo>
                  <a:lnTo>
                    <a:pt x="2617225" y="2616200"/>
                  </a:lnTo>
                  <a:lnTo>
                    <a:pt x="2782444" y="2616200"/>
                  </a:lnTo>
                  <a:lnTo>
                    <a:pt x="2777758" y="2603500"/>
                  </a:lnTo>
                  <a:close/>
                </a:path>
                <a:path w="10086975" h="3606800">
                  <a:moveTo>
                    <a:pt x="2765227" y="2616200"/>
                  </a:moveTo>
                  <a:lnTo>
                    <a:pt x="2630282" y="2616200"/>
                  </a:lnTo>
                  <a:lnTo>
                    <a:pt x="2628338" y="2628900"/>
                  </a:lnTo>
                  <a:lnTo>
                    <a:pt x="2750973" y="2628900"/>
                  </a:lnTo>
                  <a:lnTo>
                    <a:pt x="2765227" y="2616200"/>
                  </a:lnTo>
                  <a:close/>
                </a:path>
                <a:path w="10086975" h="3606800">
                  <a:moveTo>
                    <a:pt x="2831653" y="2616200"/>
                  </a:moveTo>
                  <a:lnTo>
                    <a:pt x="2812169" y="2616200"/>
                  </a:lnTo>
                  <a:lnTo>
                    <a:pt x="2816414" y="2628900"/>
                  </a:lnTo>
                  <a:lnTo>
                    <a:pt x="2830296" y="2628900"/>
                  </a:lnTo>
                  <a:lnTo>
                    <a:pt x="2831653" y="2616200"/>
                  </a:lnTo>
                  <a:close/>
                </a:path>
                <a:path w="10086975" h="3606800">
                  <a:moveTo>
                    <a:pt x="2866603" y="2603500"/>
                  </a:moveTo>
                  <a:lnTo>
                    <a:pt x="2790283" y="2603500"/>
                  </a:lnTo>
                  <a:lnTo>
                    <a:pt x="2789587" y="2616200"/>
                  </a:lnTo>
                  <a:lnTo>
                    <a:pt x="2862509" y="2616200"/>
                  </a:lnTo>
                  <a:lnTo>
                    <a:pt x="2866603" y="2603500"/>
                  </a:lnTo>
                  <a:close/>
                </a:path>
                <a:path w="10086975" h="3606800">
                  <a:moveTo>
                    <a:pt x="2880453" y="2603500"/>
                  </a:moveTo>
                  <a:lnTo>
                    <a:pt x="2866603" y="2603500"/>
                  </a:lnTo>
                  <a:lnTo>
                    <a:pt x="2871742" y="2616200"/>
                  </a:lnTo>
                  <a:lnTo>
                    <a:pt x="2876750" y="2616200"/>
                  </a:lnTo>
                  <a:lnTo>
                    <a:pt x="2880453" y="2603500"/>
                  </a:lnTo>
                  <a:close/>
                </a:path>
                <a:path w="10086975" h="3606800">
                  <a:moveTo>
                    <a:pt x="2902927" y="2603500"/>
                  </a:moveTo>
                  <a:lnTo>
                    <a:pt x="2892503" y="2603500"/>
                  </a:lnTo>
                  <a:lnTo>
                    <a:pt x="2887050" y="2616200"/>
                  </a:lnTo>
                  <a:lnTo>
                    <a:pt x="2901859" y="2616200"/>
                  </a:lnTo>
                  <a:lnTo>
                    <a:pt x="2902927" y="2603500"/>
                  </a:lnTo>
                  <a:close/>
                </a:path>
                <a:path w="10086975" h="3606800">
                  <a:moveTo>
                    <a:pt x="2855616" y="2590800"/>
                  </a:moveTo>
                  <a:lnTo>
                    <a:pt x="2579190" y="2590800"/>
                  </a:lnTo>
                  <a:lnTo>
                    <a:pt x="2576808" y="2603500"/>
                  </a:lnTo>
                  <a:lnTo>
                    <a:pt x="2859840" y="2603500"/>
                  </a:lnTo>
                  <a:lnTo>
                    <a:pt x="2855616" y="2590800"/>
                  </a:lnTo>
                  <a:close/>
                </a:path>
                <a:path w="10086975" h="3606800">
                  <a:moveTo>
                    <a:pt x="2917285" y="2590800"/>
                  </a:moveTo>
                  <a:lnTo>
                    <a:pt x="2902303" y="2590800"/>
                  </a:lnTo>
                  <a:lnTo>
                    <a:pt x="2906052" y="2603500"/>
                  </a:lnTo>
                  <a:lnTo>
                    <a:pt x="2911877" y="2603500"/>
                  </a:lnTo>
                  <a:lnTo>
                    <a:pt x="2917285" y="2590800"/>
                  </a:lnTo>
                  <a:close/>
                </a:path>
                <a:path w="10086975" h="3606800">
                  <a:moveTo>
                    <a:pt x="2949282" y="2590800"/>
                  </a:moveTo>
                  <a:lnTo>
                    <a:pt x="2934281" y="2590800"/>
                  </a:lnTo>
                  <a:lnTo>
                    <a:pt x="2933614" y="2603500"/>
                  </a:lnTo>
                  <a:lnTo>
                    <a:pt x="2947020" y="2603500"/>
                  </a:lnTo>
                  <a:lnTo>
                    <a:pt x="2949282" y="2590800"/>
                  </a:lnTo>
                  <a:close/>
                </a:path>
                <a:path w="10086975" h="3606800">
                  <a:moveTo>
                    <a:pt x="2601408" y="2578100"/>
                  </a:moveTo>
                  <a:lnTo>
                    <a:pt x="2597410" y="2578100"/>
                  </a:lnTo>
                  <a:lnTo>
                    <a:pt x="2583202" y="2590800"/>
                  </a:lnTo>
                  <a:lnTo>
                    <a:pt x="2602962" y="2590800"/>
                  </a:lnTo>
                  <a:lnTo>
                    <a:pt x="2601408" y="2578100"/>
                  </a:lnTo>
                  <a:close/>
                </a:path>
                <a:path w="10086975" h="3606800">
                  <a:moveTo>
                    <a:pt x="2872836" y="2578100"/>
                  </a:moveTo>
                  <a:lnTo>
                    <a:pt x="2625553" y="2578100"/>
                  </a:lnTo>
                  <a:lnTo>
                    <a:pt x="2623642" y="2590800"/>
                  </a:lnTo>
                  <a:lnTo>
                    <a:pt x="2861063" y="2590800"/>
                  </a:lnTo>
                  <a:lnTo>
                    <a:pt x="2872836" y="2578100"/>
                  </a:lnTo>
                  <a:close/>
                </a:path>
                <a:path w="10086975" h="3606800">
                  <a:moveTo>
                    <a:pt x="2947212" y="2578100"/>
                  </a:moveTo>
                  <a:lnTo>
                    <a:pt x="2903328" y="2578100"/>
                  </a:lnTo>
                  <a:lnTo>
                    <a:pt x="2902554" y="2590800"/>
                  </a:lnTo>
                  <a:lnTo>
                    <a:pt x="2944205" y="2590800"/>
                  </a:lnTo>
                  <a:lnTo>
                    <a:pt x="2947212" y="2578100"/>
                  </a:lnTo>
                  <a:close/>
                </a:path>
                <a:path w="10086975" h="3606800">
                  <a:moveTo>
                    <a:pt x="2971044" y="2578100"/>
                  </a:moveTo>
                  <a:lnTo>
                    <a:pt x="2951594" y="2578100"/>
                  </a:lnTo>
                  <a:lnTo>
                    <a:pt x="2953863" y="2590800"/>
                  </a:lnTo>
                  <a:lnTo>
                    <a:pt x="2963914" y="2590800"/>
                  </a:lnTo>
                  <a:lnTo>
                    <a:pt x="2971044" y="2578100"/>
                  </a:lnTo>
                  <a:close/>
                </a:path>
                <a:path w="10086975" h="3606800">
                  <a:moveTo>
                    <a:pt x="2982358" y="2578100"/>
                  </a:moveTo>
                  <a:lnTo>
                    <a:pt x="2978455" y="2578100"/>
                  </a:lnTo>
                  <a:lnTo>
                    <a:pt x="2972531" y="2590800"/>
                  </a:lnTo>
                  <a:lnTo>
                    <a:pt x="2980697" y="2590800"/>
                  </a:lnTo>
                  <a:lnTo>
                    <a:pt x="2982358" y="2578100"/>
                  </a:lnTo>
                  <a:close/>
                </a:path>
                <a:path w="10086975" h="3606800">
                  <a:moveTo>
                    <a:pt x="3008449" y="2565400"/>
                  </a:moveTo>
                  <a:lnTo>
                    <a:pt x="2993313" y="2565400"/>
                  </a:lnTo>
                  <a:lnTo>
                    <a:pt x="2992753" y="2578100"/>
                  </a:lnTo>
                  <a:lnTo>
                    <a:pt x="2990967" y="2578100"/>
                  </a:lnTo>
                  <a:lnTo>
                    <a:pt x="2990533" y="2590800"/>
                  </a:lnTo>
                  <a:lnTo>
                    <a:pt x="3011265" y="2590800"/>
                  </a:lnTo>
                  <a:lnTo>
                    <a:pt x="3013237" y="2578100"/>
                  </a:lnTo>
                  <a:lnTo>
                    <a:pt x="3008449" y="2565400"/>
                  </a:lnTo>
                  <a:close/>
                </a:path>
                <a:path w="10086975" h="3606800">
                  <a:moveTo>
                    <a:pt x="2643076" y="2565400"/>
                  </a:moveTo>
                  <a:lnTo>
                    <a:pt x="2635061" y="2565400"/>
                  </a:lnTo>
                  <a:lnTo>
                    <a:pt x="2627353" y="2578100"/>
                  </a:lnTo>
                  <a:lnTo>
                    <a:pt x="2650934" y="2578100"/>
                  </a:lnTo>
                  <a:lnTo>
                    <a:pt x="2643076" y="2565400"/>
                  </a:lnTo>
                  <a:close/>
                </a:path>
                <a:path w="10086975" h="3606800">
                  <a:moveTo>
                    <a:pt x="2682887" y="2565400"/>
                  </a:moveTo>
                  <a:lnTo>
                    <a:pt x="2671173" y="2565400"/>
                  </a:lnTo>
                  <a:lnTo>
                    <a:pt x="2666223" y="2578100"/>
                  </a:lnTo>
                  <a:lnTo>
                    <a:pt x="2688192" y="2578100"/>
                  </a:lnTo>
                  <a:lnTo>
                    <a:pt x="2682887" y="2565400"/>
                  </a:lnTo>
                  <a:close/>
                </a:path>
                <a:path w="10086975" h="3606800">
                  <a:moveTo>
                    <a:pt x="2968848" y="2552700"/>
                  </a:moveTo>
                  <a:lnTo>
                    <a:pt x="2701491" y="2552700"/>
                  </a:lnTo>
                  <a:lnTo>
                    <a:pt x="2707662" y="2565400"/>
                  </a:lnTo>
                  <a:lnTo>
                    <a:pt x="2694545" y="2578100"/>
                  </a:lnTo>
                  <a:lnTo>
                    <a:pt x="2974838" y="2578100"/>
                  </a:lnTo>
                  <a:lnTo>
                    <a:pt x="2980169" y="2565400"/>
                  </a:lnTo>
                  <a:lnTo>
                    <a:pt x="2967643" y="2565400"/>
                  </a:lnTo>
                  <a:lnTo>
                    <a:pt x="2968848" y="2552700"/>
                  </a:lnTo>
                  <a:close/>
                </a:path>
                <a:path w="10086975" h="3606800">
                  <a:moveTo>
                    <a:pt x="3003760" y="2552700"/>
                  </a:moveTo>
                  <a:lnTo>
                    <a:pt x="2981931" y="2552700"/>
                  </a:lnTo>
                  <a:lnTo>
                    <a:pt x="2990068" y="2565400"/>
                  </a:lnTo>
                  <a:lnTo>
                    <a:pt x="3006178" y="2565400"/>
                  </a:lnTo>
                  <a:lnTo>
                    <a:pt x="3003760" y="2552700"/>
                  </a:lnTo>
                  <a:close/>
                </a:path>
                <a:path w="10086975" h="3606800">
                  <a:moveTo>
                    <a:pt x="3056160" y="2552700"/>
                  </a:moveTo>
                  <a:lnTo>
                    <a:pt x="3052195" y="2552700"/>
                  </a:lnTo>
                  <a:lnTo>
                    <a:pt x="3049285" y="2565400"/>
                  </a:lnTo>
                  <a:lnTo>
                    <a:pt x="3054009" y="2565400"/>
                  </a:lnTo>
                  <a:lnTo>
                    <a:pt x="3056160" y="2552700"/>
                  </a:lnTo>
                  <a:close/>
                </a:path>
                <a:path w="10086975" h="3606800">
                  <a:moveTo>
                    <a:pt x="2887142" y="2540000"/>
                  </a:moveTo>
                  <a:lnTo>
                    <a:pt x="2719365" y="2540000"/>
                  </a:lnTo>
                  <a:lnTo>
                    <a:pt x="2690633" y="2552700"/>
                  </a:lnTo>
                  <a:lnTo>
                    <a:pt x="2877203" y="2552700"/>
                  </a:lnTo>
                  <a:lnTo>
                    <a:pt x="2887142" y="2540000"/>
                  </a:lnTo>
                  <a:close/>
                </a:path>
                <a:path w="10086975" h="3606800">
                  <a:moveTo>
                    <a:pt x="3038829" y="2527300"/>
                  </a:moveTo>
                  <a:lnTo>
                    <a:pt x="3023651" y="2527300"/>
                  </a:lnTo>
                  <a:lnTo>
                    <a:pt x="3029274" y="2540000"/>
                  </a:lnTo>
                  <a:lnTo>
                    <a:pt x="2917394" y="2540000"/>
                  </a:lnTo>
                  <a:lnTo>
                    <a:pt x="2903048" y="2552700"/>
                  </a:lnTo>
                  <a:lnTo>
                    <a:pt x="3030913" y="2552700"/>
                  </a:lnTo>
                  <a:lnTo>
                    <a:pt x="3029680" y="2540000"/>
                  </a:lnTo>
                  <a:lnTo>
                    <a:pt x="3038829" y="2527300"/>
                  </a:lnTo>
                  <a:close/>
                </a:path>
                <a:path w="10086975" h="3606800">
                  <a:moveTo>
                    <a:pt x="3059224" y="2540000"/>
                  </a:moveTo>
                  <a:lnTo>
                    <a:pt x="3043990" y="2540000"/>
                  </a:lnTo>
                  <a:lnTo>
                    <a:pt x="3048046" y="2552700"/>
                  </a:lnTo>
                  <a:lnTo>
                    <a:pt x="3050643" y="2552700"/>
                  </a:lnTo>
                  <a:lnTo>
                    <a:pt x="3059224" y="2540000"/>
                  </a:lnTo>
                  <a:close/>
                </a:path>
                <a:path w="10086975" h="3606800">
                  <a:moveTo>
                    <a:pt x="3081625" y="2540000"/>
                  </a:moveTo>
                  <a:lnTo>
                    <a:pt x="3061923" y="2540000"/>
                  </a:lnTo>
                  <a:lnTo>
                    <a:pt x="3059252" y="2552700"/>
                  </a:lnTo>
                  <a:lnTo>
                    <a:pt x="3076622" y="2552700"/>
                  </a:lnTo>
                  <a:lnTo>
                    <a:pt x="3081625" y="2540000"/>
                  </a:lnTo>
                  <a:close/>
                </a:path>
                <a:path w="10086975" h="3606800">
                  <a:moveTo>
                    <a:pt x="3097766" y="2540000"/>
                  </a:moveTo>
                  <a:lnTo>
                    <a:pt x="3085713" y="2540000"/>
                  </a:lnTo>
                  <a:lnTo>
                    <a:pt x="3091718" y="2552700"/>
                  </a:lnTo>
                  <a:lnTo>
                    <a:pt x="3097766" y="2540000"/>
                  </a:lnTo>
                  <a:close/>
                </a:path>
                <a:path w="10086975" h="3606800">
                  <a:moveTo>
                    <a:pt x="2745047" y="2527300"/>
                  </a:moveTo>
                  <a:lnTo>
                    <a:pt x="2729834" y="2527300"/>
                  </a:lnTo>
                  <a:lnTo>
                    <a:pt x="2730357" y="2540000"/>
                  </a:lnTo>
                  <a:lnTo>
                    <a:pt x="2745047" y="2527300"/>
                  </a:lnTo>
                  <a:close/>
                </a:path>
                <a:path w="10086975" h="3606800">
                  <a:moveTo>
                    <a:pt x="2807112" y="2514600"/>
                  </a:moveTo>
                  <a:lnTo>
                    <a:pt x="2780063" y="2514600"/>
                  </a:lnTo>
                  <a:lnTo>
                    <a:pt x="2771662" y="2527300"/>
                  </a:lnTo>
                  <a:lnTo>
                    <a:pt x="2763899" y="2540000"/>
                  </a:lnTo>
                  <a:lnTo>
                    <a:pt x="2793236" y="2540000"/>
                  </a:lnTo>
                  <a:lnTo>
                    <a:pt x="2796064" y="2527300"/>
                  </a:lnTo>
                  <a:lnTo>
                    <a:pt x="2824450" y="2527300"/>
                  </a:lnTo>
                  <a:lnTo>
                    <a:pt x="2807112" y="2514600"/>
                  </a:lnTo>
                  <a:close/>
                </a:path>
                <a:path w="10086975" h="3606800">
                  <a:moveTo>
                    <a:pt x="2856969" y="2527300"/>
                  </a:moveTo>
                  <a:lnTo>
                    <a:pt x="2803628" y="2527300"/>
                  </a:lnTo>
                  <a:lnTo>
                    <a:pt x="2801505" y="2540000"/>
                  </a:lnTo>
                  <a:lnTo>
                    <a:pt x="2862397" y="2540000"/>
                  </a:lnTo>
                  <a:lnTo>
                    <a:pt x="2856969" y="2527300"/>
                  </a:lnTo>
                  <a:close/>
                </a:path>
                <a:path w="10086975" h="3606800">
                  <a:moveTo>
                    <a:pt x="2904328" y="2527300"/>
                  </a:moveTo>
                  <a:lnTo>
                    <a:pt x="2895010" y="2540000"/>
                  </a:lnTo>
                  <a:lnTo>
                    <a:pt x="2904508" y="2540000"/>
                  </a:lnTo>
                  <a:lnTo>
                    <a:pt x="2904328" y="2527300"/>
                  </a:lnTo>
                  <a:close/>
                </a:path>
                <a:path w="10086975" h="3606800">
                  <a:moveTo>
                    <a:pt x="2997932" y="2527300"/>
                  </a:moveTo>
                  <a:lnTo>
                    <a:pt x="2920448" y="2527300"/>
                  </a:lnTo>
                  <a:lnTo>
                    <a:pt x="2923639" y="2540000"/>
                  </a:lnTo>
                  <a:lnTo>
                    <a:pt x="2994711" y="2540000"/>
                  </a:lnTo>
                  <a:lnTo>
                    <a:pt x="2997968" y="2536640"/>
                  </a:lnTo>
                  <a:lnTo>
                    <a:pt x="2997932" y="2527300"/>
                  </a:lnTo>
                  <a:close/>
                </a:path>
                <a:path w="10086975" h="3606800">
                  <a:moveTo>
                    <a:pt x="2997968" y="2536640"/>
                  </a:moveTo>
                  <a:lnTo>
                    <a:pt x="2994711" y="2540000"/>
                  </a:lnTo>
                  <a:lnTo>
                    <a:pt x="2997982" y="2540000"/>
                  </a:lnTo>
                  <a:lnTo>
                    <a:pt x="2997968" y="2536640"/>
                  </a:lnTo>
                  <a:close/>
                </a:path>
                <a:path w="10086975" h="3606800">
                  <a:moveTo>
                    <a:pt x="3022002" y="2527300"/>
                  </a:moveTo>
                  <a:lnTo>
                    <a:pt x="3007026" y="2527300"/>
                  </a:lnTo>
                  <a:lnTo>
                    <a:pt x="2997968" y="2536640"/>
                  </a:lnTo>
                  <a:lnTo>
                    <a:pt x="2997982" y="2540000"/>
                  </a:lnTo>
                  <a:lnTo>
                    <a:pt x="3020256" y="2540000"/>
                  </a:lnTo>
                  <a:lnTo>
                    <a:pt x="3022002" y="2527300"/>
                  </a:lnTo>
                  <a:close/>
                </a:path>
                <a:path w="10086975" h="3606800">
                  <a:moveTo>
                    <a:pt x="3109868" y="2527300"/>
                  </a:moveTo>
                  <a:lnTo>
                    <a:pt x="3070956" y="2527300"/>
                  </a:lnTo>
                  <a:lnTo>
                    <a:pt x="3066755" y="2540000"/>
                  </a:lnTo>
                  <a:lnTo>
                    <a:pt x="3105811" y="2540000"/>
                  </a:lnTo>
                  <a:lnTo>
                    <a:pt x="3109868" y="2527300"/>
                  </a:lnTo>
                  <a:close/>
                </a:path>
                <a:path w="10086975" h="3606800">
                  <a:moveTo>
                    <a:pt x="3146212" y="2527300"/>
                  </a:moveTo>
                  <a:lnTo>
                    <a:pt x="3140667" y="2527300"/>
                  </a:lnTo>
                  <a:lnTo>
                    <a:pt x="3141566" y="2540000"/>
                  </a:lnTo>
                  <a:lnTo>
                    <a:pt x="3146212" y="2527300"/>
                  </a:lnTo>
                  <a:close/>
                </a:path>
                <a:path w="10086975" h="3606800">
                  <a:moveTo>
                    <a:pt x="2872641" y="2489200"/>
                  </a:moveTo>
                  <a:lnTo>
                    <a:pt x="2849659" y="2489200"/>
                  </a:lnTo>
                  <a:lnTo>
                    <a:pt x="2838255" y="2501900"/>
                  </a:lnTo>
                  <a:lnTo>
                    <a:pt x="2832342" y="2514600"/>
                  </a:lnTo>
                  <a:lnTo>
                    <a:pt x="2824450" y="2527300"/>
                  </a:lnTo>
                  <a:lnTo>
                    <a:pt x="2899581" y="2527300"/>
                  </a:lnTo>
                  <a:lnTo>
                    <a:pt x="2897502" y="2514600"/>
                  </a:lnTo>
                  <a:lnTo>
                    <a:pt x="2889022" y="2514600"/>
                  </a:lnTo>
                  <a:lnTo>
                    <a:pt x="2879327" y="2501900"/>
                  </a:lnTo>
                  <a:lnTo>
                    <a:pt x="2872322" y="2501900"/>
                  </a:lnTo>
                  <a:lnTo>
                    <a:pt x="2872641" y="2489200"/>
                  </a:lnTo>
                  <a:close/>
                </a:path>
                <a:path w="10086975" h="3606800">
                  <a:moveTo>
                    <a:pt x="3081402" y="2463800"/>
                  </a:moveTo>
                  <a:lnTo>
                    <a:pt x="2910376" y="2463800"/>
                  </a:lnTo>
                  <a:lnTo>
                    <a:pt x="2900651" y="2476500"/>
                  </a:lnTo>
                  <a:lnTo>
                    <a:pt x="2891232" y="2489200"/>
                  </a:lnTo>
                  <a:lnTo>
                    <a:pt x="2887763" y="2501900"/>
                  </a:lnTo>
                  <a:lnTo>
                    <a:pt x="2910079" y="2501900"/>
                  </a:lnTo>
                  <a:lnTo>
                    <a:pt x="2911257" y="2514600"/>
                  </a:lnTo>
                  <a:lnTo>
                    <a:pt x="2909280" y="2527300"/>
                  </a:lnTo>
                  <a:lnTo>
                    <a:pt x="2987456" y="2527300"/>
                  </a:lnTo>
                  <a:lnTo>
                    <a:pt x="2994387" y="2514600"/>
                  </a:lnTo>
                  <a:lnTo>
                    <a:pt x="3114516" y="2514600"/>
                  </a:lnTo>
                  <a:lnTo>
                    <a:pt x="3122259" y="2501900"/>
                  </a:lnTo>
                  <a:lnTo>
                    <a:pt x="3134897" y="2489200"/>
                  </a:lnTo>
                  <a:lnTo>
                    <a:pt x="2925006" y="2489200"/>
                  </a:lnTo>
                  <a:lnTo>
                    <a:pt x="2929255" y="2476500"/>
                  </a:lnTo>
                  <a:lnTo>
                    <a:pt x="3083754" y="2476500"/>
                  </a:lnTo>
                  <a:lnTo>
                    <a:pt x="3081402" y="2463800"/>
                  </a:lnTo>
                  <a:close/>
                </a:path>
                <a:path w="10086975" h="3606800">
                  <a:moveTo>
                    <a:pt x="3137384" y="2514600"/>
                  </a:moveTo>
                  <a:lnTo>
                    <a:pt x="3001818" y="2514600"/>
                  </a:lnTo>
                  <a:lnTo>
                    <a:pt x="3014038" y="2527300"/>
                  </a:lnTo>
                  <a:lnTo>
                    <a:pt x="3133829" y="2527300"/>
                  </a:lnTo>
                  <a:lnTo>
                    <a:pt x="3137384" y="2514600"/>
                  </a:lnTo>
                  <a:close/>
                </a:path>
                <a:path w="10086975" h="3606800">
                  <a:moveTo>
                    <a:pt x="2830574" y="2501900"/>
                  </a:moveTo>
                  <a:lnTo>
                    <a:pt x="2824624" y="2501900"/>
                  </a:lnTo>
                  <a:lnTo>
                    <a:pt x="2827464" y="2514600"/>
                  </a:lnTo>
                  <a:lnTo>
                    <a:pt x="2830574" y="2501900"/>
                  </a:lnTo>
                  <a:close/>
                </a:path>
                <a:path w="10086975" h="3606800">
                  <a:moveTo>
                    <a:pt x="3161771" y="2463800"/>
                  </a:moveTo>
                  <a:lnTo>
                    <a:pt x="3095616" y="2463800"/>
                  </a:lnTo>
                  <a:lnTo>
                    <a:pt x="3091737" y="2476500"/>
                  </a:lnTo>
                  <a:lnTo>
                    <a:pt x="3136910" y="2476500"/>
                  </a:lnTo>
                  <a:lnTo>
                    <a:pt x="3137126" y="2489200"/>
                  </a:lnTo>
                  <a:lnTo>
                    <a:pt x="3140548" y="2489200"/>
                  </a:lnTo>
                  <a:lnTo>
                    <a:pt x="3129931" y="2501900"/>
                  </a:lnTo>
                  <a:lnTo>
                    <a:pt x="3152838" y="2501900"/>
                  </a:lnTo>
                  <a:lnTo>
                    <a:pt x="3153914" y="2489200"/>
                  </a:lnTo>
                  <a:lnTo>
                    <a:pt x="3151705" y="2476500"/>
                  </a:lnTo>
                  <a:lnTo>
                    <a:pt x="3161771" y="2463800"/>
                  </a:lnTo>
                  <a:close/>
                </a:path>
                <a:path w="10086975" h="3606800">
                  <a:moveTo>
                    <a:pt x="3254238" y="2489200"/>
                  </a:moveTo>
                  <a:lnTo>
                    <a:pt x="3246141" y="2489200"/>
                  </a:lnTo>
                  <a:lnTo>
                    <a:pt x="3250071" y="2501900"/>
                  </a:lnTo>
                  <a:lnTo>
                    <a:pt x="3252594" y="2501900"/>
                  </a:lnTo>
                  <a:lnTo>
                    <a:pt x="3254238" y="2489200"/>
                  </a:lnTo>
                  <a:close/>
                </a:path>
                <a:path w="10086975" h="3606800">
                  <a:moveTo>
                    <a:pt x="3122695" y="2476500"/>
                  </a:moveTo>
                  <a:lnTo>
                    <a:pt x="2937421" y="2476500"/>
                  </a:lnTo>
                  <a:lnTo>
                    <a:pt x="2935066" y="2489200"/>
                  </a:lnTo>
                  <a:lnTo>
                    <a:pt x="3121212" y="2489200"/>
                  </a:lnTo>
                  <a:lnTo>
                    <a:pt x="3122695" y="2476500"/>
                  </a:lnTo>
                  <a:close/>
                </a:path>
                <a:path w="10086975" h="3606800">
                  <a:moveTo>
                    <a:pt x="3186353" y="2476500"/>
                  </a:moveTo>
                  <a:lnTo>
                    <a:pt x="3176641" y="2476500"/>
                  </a:lnTo>
                  <a:lnTo>
                    <a:pt x="3173676" y="2489200"/>
                  </a:lnTo>
                  <a:lnTo>
                    <a:pt x="3188044" y="2489200"/>
                  </a:lnTo>
                  <a:lnTo>
                    <a:pt x="3186353" y="2476500"/>
                  </a:lnTo>
                  <a:close/>
                </a:path>
                <a:path w="10086975" h="3606800">
                  <a:moveTo>
                    <a:pt x="3215243" y="2476500"/>
                  </a:moveTo>
                  <a:lnTo>
                    <a:pt x="3203009" y="2476500"/>
                  </a:lnTo>
                  <a:lnTo>
                    <a:pt x="3202429" y="2489200"/>
                  </a:lnTo>
                  <a:lnTo>
                    <a:pt x="3214451" y="2489200"/>
                  </a:lnTo>
                  <a:lnTo>
                    <a:pt x="3215243" y="2476500"/>
                  </a:lnTo>
                  <a:close/>
                </a:path>
                <a:path w="10086975" h="3606800">
                  <a:moveTo>
                    <a:pt x="3247799" y="2476500"/>
                  </a:moveTo>
                  <a:lnTo>
                    <a:pt x="3233439" y="2476500"/>
                  </a:lnTo>
                  <a:lnTo>
                    <a:pt x="3231861" y="2489200"/>
                  </a:lnTo>
                  <a:lnTo>
                    <a:pt x="3244114" y="2489200"/>
                  </a:lnTo>
                  <a:lnTo>
                    <a:pt x="3247799" y="2476500"/>
                  </a:lnTo>
                  <a:close/>
                </a:path>
                <a:path w="10086975" h="3606800">
                  <a:moveTo>
                    <a:pt x="3315244" y="2463800"/>
                  </a:moveTo>
                  <a:lnTo>
                    <a:pt x="3289653" y="2463800"/>
                  </a:lnTo>
                  <a:lnTo>
                    <a:pt x="3287277" y="2476500"/>
                  </a:lnTo>
                  <a:lnTo>
                    <a:pt x="3255599" y="2476500"/>
                  </a:lnTo>
                  <a:lnTo>
                    <a:pt x="3259418" y="2489200"/>
                  </a:lnTo>
                  <a:lnTo>
                    <a:pt x="3275142" y="2489200"/>
                  </a:lnTo>
                  <a:lnTo>
                    <a:pt x="3296005" y="2476500"/>
                  </a:lnTo>
                  <a:lnTo>
                    <a:pt x="3315244" y="2463800"/>
                  </a:lnTo>
                  <a:close/>
                </a:path>
                <a:path w="10086975" h="3606800">
                  <a:moveTo>
                    <a:pt x="3186568" y="2463800"/>
                  </a:moveTo>
                  <a:lnTo>
                    <a:pt x="3165630" y="2463800"/>
                  </a:lnTo>
                  <a:lnTo>
                    <a:pt x="3165453" y="2476500"/>
                  </a:lnTo>
                  <a:lnTo>
                    <a:pt x="3174222" y="2476500"/>
                  </a:lnTo>
                  <a:lnTo>
                    <a:pt x="3186568" y="2463800"/>
                  </a:lnTo>
                  <a:close/>
                </a:path>
                <a:path w="10086975" h="3606800">
                  <a:moveTo>
                    <a:pt x="3198575" y="2463800"/>
                  </a:moveTo>
                  <a:lnTo>
                    <a:pt x="3189724" y="2463800"/>
                  </a:lnTo>
                  <a:lnTo>
                    <a:pt x="3186890" y="2476500"/>
                  </a:lnTo>
                  <a:lnTo>
                    <a:pt x="3198575" y="2463800"/>
                  </a:lnTo>
                  <a:close/>
                </a:path>
                <a:path w="10086975" h="3606800">
                  <a:moveTo>
                    <a:pt x="3244753" y="2463800"/>
                  </a:moveTo>
                  <a:lnTo>
                    <a:pt x="3220365" y="2463800"/>
                  </a:lnTo>
                  <a:lnTo>
                    <a:pt x="3223119" y="2476500"/>
                  </a:lnTo>
                  <a:lnTo>
                    <a:pt x="3233210" y="2476500"/>
                  </a:lnTo>
                  <a:lnTo>
                    <a:pt x="3244753" y="2463800"/>
                  </a:lnTo>
                  <a:close/>
                </a:path>
                <a:path w="10086975" h="3606800">
                  <a:moveTo>
                    <a:pt x="3287420" y="2463800"/>
                  </a:moveTo>
                  <a:lnTo>
                    <a:pt x="3270429" y="2463800"/>
                  </a:lnTo>
                  <a:lnTo>
                    <a:pt x="3260993" y="2476500"/>
                  </a:lnTo>
                  <a:lnTo>
                    <a:pt x="3281488" y="2476500"/>
                  </a:lnTo>
                  <a:lnTo>
                    <a:pt x="3287420" y="2463800"/>
                  </a:lnTo>
                  <a:close/>
                </a:path>
                <a:path w="10086975" h="3606800">
                  <a:moveTo>
                    <a:pt x="3345127" y="2463800"/>
                  </a:moveTo>
                  <a:lnTo>
                    <a:pt x="3329563" y="2463800"/>
                  </a:lnTo>
                  <a:lnTo>
                    <a:pt x="3328291" y="2476500"/>
                  </a:lnTo>
                  <a:lnTo>
                    <a:pt x="3331410" y="2476500"/>
                  </a:lnTo>
                  <a:lnTo>
                    <a:pt x="3345127" y="2463800"/>
                  </a:lnTo>
                  <a:close/>
                </a:path>
                <a:path w="10086975" h="3606800">
                  <a:moveTo>
                    <a:pt x="3206528" y="2451100"/>
                  </a:moveTo>
                  <a:lnTo>
                    <a:pt x="2990024" y="2451100"/>
                  </a:lnTo>
                  <a:lnTo>
                    <a:pt x="2971115" y="2463800"/>
                  </a:lnTo>
                  <a:lnTo>
                    <a:pt x="3197951" y="2463800"/>
                  </a:lnTo>
                  <a:lnTo>
                    <a:pt x="3206528" y="2451100"/>
                  </a:lnTo>
                  <a:close/>
                </a:path>
                <a:path w="10086975" h="3606800">
                  <a:moveTo>
                    <a:pt x="3221552" y="2451100"/>
                  </a:moveTo>
                  <a:lnTo>
                    <a:pt x="3210454" y="2451100"/>
                  </a:lnTo>
                  <a:lnTo>
                    <a:pt x="3208160" y="2463800"/>
                  </a:lnTo>
                  <a:lnTo>
                    <a:pt x="3223010" y="2463800"/>
                  </a:lnTo>
                  <a:lnTo>
                    <a:pt x="3221552" y="2451100"/>
                  </a:lnTo>
                  <a:close/>
                </a:path>
                <a:path w="10086975" h="3606800">
                  <a:moveTo>
                    <a:pt x="3310375" y="2451100"/>
                  </a:moveTo>
                  <a:lnTo>
                    <a:pt x="3228265" y="2451100"/>
                  </a:lnTo>
                  <a:lnTo>
                    <a:pt x="3223153" y="2463800"/>
                  </a:lnTo>
                  <a:lnTo>
                    <a:pt x="3307184" y="2463800"/>
                  </a:lnTo>
                  <a:lnTo>
                    <a:pt x="3310375" y="2451100"/>
                  </a:lnTo>
                  <a:close/>
                </a:path>
                <a:path w="10086975" h="3606800">
                  <a:moveTo>
                    <a:pt x="3023631" y="2438400"/>
                  </a:moveTo>
                  <a:lnTo>
                    <a:pt x="3010640" y="2438400"/>
                  </a:lnTo>
                  <a:lnTo>
                    <a:pt x="3013773" y="2451100"/>
                  </a:lnTo>
                  <a:lnTo>
                    <a:pt x="3023631" y="2438400"/>
                  </a:lnTo>
                  <a:close/>
                </a:path>
                <a:path w="10086975" h="3606800">
                  <a:moveTo>
                    <a:pt x="3072061" y="2425700"/>
                  </a:moveTo>
                  <a:lnTo>
                    <a:pt x="3038849" y="2425700"/>
                  </a:lnTo>
                  <a:lnTo>
                    <a:pt x="3040227" y="2438400"/>
                  </a:lnTo>
                  <a:lnTo>
                    <a:pt x="3046305" y="2438400"/>
                  </a:lnTo>
                  <a:lnTo>
                    <a:pt x="3048799" y="2451100"/>
                  </a:lnTo>
                  <a:lnTo>
                    <a:pt x="3067584" y="2451100"/>
                  </a:lnTo>
                  <a:lnTo>
                    <a:pt x="3063622" y="2438400"/>
                  </a:lnTo>
                  <a:lnTo>
                    <a:pt x="3072061" y="2425700"/>
                  </a:lnTo>
                  <a:close/>
                </a:path>
                <a:path w="10086975" h="3606800">
                  <a:moveTo>
                    <a:pt x="3301976" y="2438400"/>
                  </a:moveTo>
                  <a:lnTo>
                    <a:pt x="3078857" y="2438400"/>
                  </a:lnTo>
                  <a:lnTo>
                    <a:pt x="3070180" y="2451100"/>
                  </a:lnTo>
                  <a:lnTo>
                    <a:pt x="3297974" y="2451100"/>
                  </a:lnTo>
                  <a:lnTo>
                    <a:pt x="3301976" y="2438400"/>
                  </a:lnTo>
                  <a:close/>
                </a:path>
                <a:path w="10086975" h="3606800">
                  <a:moveTo>
                    <a:pt x="3322227" y="2438400"/>
                  </a:moveTo>
                  <a:lnTo>
                    <a:pt x="3306866" y="2438400"/>
                  </a:lnTo>
                  <a:lnTo>
                    <a:pt x="3310449" y="2451100"/>
                  </a:lnTo>
                  <a:lnTo>
                    <a:pt x="3322766" y="2451100"/>
                  </a:lnTo>
                  <a:lnTo>
                    <a:pt x="3322227" y="2438400"/>
                  </a:lnTo>
                  <a:close/>
                </a:path>
                <a:path w="10086975" h="3606800">
                  <a:moveTo>
                    <a:pt x="3370291" y="2438400"/>
                  </a:moveTo>
                  <a:lnTo>
                    <a:pt x="3332055" y="2438400"/>
                  </a:lnTo>
                  <a:lnTo>
                    <a:pt x="3328450" y="2451100"/>
                  </a:lnTo>
                  <a:lnTo>
                    <a:pt x="3356462" y="2451100"/>
                  </a:lnTo>
                  <a:lnTo>
                    <a:pt x="3370291" y="2438400"/>
                  </a:lnTo>
                  <a:close/>
                </a:path>
                <a:path w="10086975" h="3606800">
                  <a:moveTo>
                    <a:pt x="3147148" y="2425700"/>
                  </a:moveTo>
                  <a:lnTo>
                    <a:pt x="3072061" y="2425700"/>
                  </a:lnTo>
                  <a:lnTo>
                    <a:pt x="3076710" y="2438400"/>
                  </a:lnTo>
                  <a:lnTo>
                    <a:pt x="3153510" y="2438400"/>
                  </a:lnTo>
                  <a:lnTo>
                    <a:pt x="3147148" y="2425700"/>
                  </a:lnTo>
                  <a:close/>
                </a:path>
                <a:path w="10086975" h="3606800">
                  <a:moveTo>
                    <a:pt x="3358714" y="2413000"/>
                  </a:moveTo>
                  <a:lnTo>
                    <a:pt x="3071312" y="2413000"/>
                  </a:lnTo>
                  <a:lnTo>
                    <a:pt x="3061026" y="2425700"/>
                  </a:lnTo>
                  <a:lnTo>
                    <a:pt x="3170609" y="2425700"/>
                  </a:lnTo>
                  <a:lnTo>
                    <a:pt x="3163281" y="2438400"/>
                  </a:lnTo>
                  <a:lnTo>
                    <a:pt x="3352900" y="2438400"/>
                  </a:lnTo>
                  <a:lnTo>
                    <a:pt x="3353184" y="2425700"/>
                  </a:lnTo>
                  <a:lnTo>
                    <a:pt x="3358714" y="2413000"/>
                  </a:lnTo>
                  <a:close/>
                </a:path>
                <a:path w="10086975" h="3606800">
                  <a:moveTo>
                    <a:pt x="3429637" y="2413000"/>
                  </a:moveTo>
                  <a:lnTo>
                    <a:pt x="3380155" y="2413000"/>
                  </a:lnTo>
                  <a:lnTo>
                    <a:pt x="3379533" y="2425700"/>
                  </a:lnTo>
                  <a:lnTo>
                    <a:pt x="3370982" y="2438400"/>
                  </a:lnTo>
                  <a:lnTo>
                    <a:pt x="3377344" y="2438400"/>
                  </a:lnTo>
                  <a:lnTo>
                    <a:pt x="3384838" y="2425700"/>
                  </a:lnTo>
                  <a:lnTo>
                    <a:pt x="3428425" y="2425700"/>
                  </a:lnTo>
                  <a:lnTo>
                    <a:pt x="3429637" y="2413000"/>
                  </a:lnTo>
                  <a:close/>
                </a:path>
                <a:path w="10086975" h="3606800">
                  <a:moveTo>
                    <a:pt x="3434759" y="2425700"/>
                  </a:moveTo>
                  <a:lnTo>
                    <a:pt x="3430500" y="2425700"/>
                  </a:lnTo>
                  <a:lnTo>
                    <a:pt x="3425194" y="2438400"/>
                  </a:lnTo>
                  <a:lnTo>
                    <a:pt x="3434086" y="2438400"/>
                  </a:lnTo>
                  <a:lnTo>
                    <a:pt x="3434759" y="2425700"/>
                  </a:lnTo>
                  <a:close/>
                </a:path>
                <a:path w="10086975" h="3606800">
                  <a:moveTo>
                    <a:pt x="3463700" y="2413000"/>
                  </a:moveTo>
                  <a:lnTo>
                    <a:pt x="3438284" y="2413000"/>
                  </a:lnTo>
                  <a:lnTo>
                    <a:pt x="3443573" y="2425700"/>
                  </a:lnTo>
                  <a:lnTo>
                    <a:pt x="3451599" y="2425700"/>
                  </a:lnTo>
                  <a:lnTo>
                    <a:pt x="3463700" y="2413000"/>
                  </a:lnTo>
                  <a:close/>
                </a:path>
                <a:path w="10086975" h="3606800">
                  <a:moveTo>
                    <a:pt x="3114219" y="2400300"/>
                  </a:moveTo>
                  <a:lnTo>
                    <a:pt x="3111410" y="2400300"/>
                  </a:lnTo>
                  <a:lnTo>
                    <a:pt x="3091049" y="2413000"/>
                  </a:lnTo>
                  <a:lnTo>
                    <a:pt x="3110838" y="2413000"/>
                  </a:lnTo>
                  <a:lnTo>
                    <a:pt x="3114219" y="2400300"/>
                  </a:lnTo>
                  <a:close/>
                </a:path>
                <a:path w="10086975" h="3606800">
                  <a:moveTo>
                    <a:pt x="3192102" y="2387600"/>
                  </a:moveTo>
                  <a:lnTo>
                    <a:pt x="3146082" y="2387600"/>
                  </a:lnTo>
                  <a:lnTo>
                    <a:pt x="3135500" y="2400300"/>
                  </a:lnTo>
                  <a:lnTo>
                    <a:pt x="3124660" y="2413000"/>
                  </a:lnTo>
                  <a:lnTo>
                    <a:pt x="3187146" y="2413000"/>
                  </a:lnTo>
                  <a:lnTo>
                    <a:pt x="3178369" y="2400300"/>
                  </a:lnTo>
                  <a:lnTo>
                    <a:pt x="3182901" y="2400300"/>
                  </a:lnTo>
                  <a:lnTo>
                    <a:pt x="3192102" y="2387600"/>
                  </a:lnTo>
                  <a:close/>
                </a:path>
                <a:path w="10086975" h="3606800">
                  <a:moveTo>
                    <a:pt x="3227406" y="2400300"/>
                  </a:moveTo>
                  <a:lnTo>
                    <a:pt x="3194219" y="2400300"/>
                  </a:lnTo>
                  <a:lnTo>
                    <a:pt x="3187146" y="2413000"/>
                  </a:lnTo>
                  <a:lnTo>
                    <a:pt x="3223577" y="2413000"/>
                  </a:lnTo>
                  <a:lnTo>
                    <a:pt x="3227406" y="2400300"/>
                  </a:lnTo>
                  <a:close/>
                </a:path>
                <a:path w="10086975" h="3606800">
                  <a:moveTo>
                    <a:pt x="3406210" y="2400300"/>
                  </a:moveTo>
                  <a:lnTo>
                    <a:pt x="3249831" y="2400300"/>
                  </a:lnTo>
                  <a:lnTo>
                    <a:pt x="3231365" y="2413000"/>
                  </a:lnTo>
                  <a:lnTo>
                    <a:pt x="3399573" y="2413000"/>
                  </a:lnTo>
                  <a:lnTo>
                    <a:pt x="3406210" y="2400300"/>
                  </a:lnTo>
                  <a:close/>
                </a:path>
                <a:path w="10086975" h="3606800">
                  <a:moveTo>
                    <a:pt x="3454242" y="2400300"/>
                  </a:moveTo>
                  <a:lnTo>
                    <a:pt x="3413336" y="2400300"/>
                  </a:lnTo>
                  <a:lnTo>
                    <a:pt x="3416760" y="2413000"/>
                  </a:lnTo>
                  <a:lnTo>
                    <a:pt x="3461700" y="2413000"/>
                  </a:lnTo>
                  <a:lnTo>
                    <a:pt x="3454242" y="2400300"/>
                  </a:lnTo>
                  <a:close/>
                </a:path>
                <a:path w="10086975" h="3606800">
                  <a:moveTo>
                    <a:pt x="3505761" y="2400300"/>
                  </a:moveTo>
                  <a:lnTo>
                    <a:pt x="3464214" y="2400300"/>
                  </a:lnTo>
                  <a:lnTo>
                    <a:pt x="3471990" y="2413000"/>
                  </a:lnTo>
                  <a:lnTo>
                    <a:pt x="3494687" y="2413000"/>
                  </a:lnTo>
                  <a:lnTo>
                    <a:pt x="3505761" y="2400300"/>
                  </a:lnTo>
                  <a:close/>
                </a:path>
                <a:path w="10086975" h="3606800">
                  <a:moveTo>
                    <a:pt x="3516955" y="2400300"/>
                  </a:moveTo>
                  <a:lnTo>
                    <a:pt x="3507854" y="2400300"/>
                  </a:lnTo>
                  <a:lnTo>
                    <a:pt x="3510159" y="2413000"/>
                  </a:lnTo>
                  <a:lnTo>
                    <a:pt x="3514120" y="2413000"/>
                  </a:lnTo>
                  <a:lnTo>
                    <a:pt x="3516955" y="2400300"/>
                  </a:lnTo>
                  <a:close/>
                </a:path>
                <a:path w="10086975" h="3606800">
                  <a:moveTo>
                    <a:pt x="3351731" y="2387600"/>
                  </a:moveTo>
                  <a:lnTo>
                    <a:pt x="3265574" y="2387600"/>
                  </a:lnTo>
                  <a:lnTo>
                    <a:pt x="3265285" y="2400300"/>
                  </a:lnTo>
                  <a:lnTo>
                    <a:pt x="3348883" y="2400300"/>
                  </a:lnTo>
                  <a:lnTo>
                    <a:pt x="3351731" y="2387600"/>
                  </a:lnTo>
                  <a:close/>
                </a:path>
                <a:path w="10086975" h="3606800">
                  <a:moveTo>
                    <a:pt x="3439621" y="2387600"/>
                  </a:moveTo>
                  <a:lnTo>
                    <a:pt x="3359918" y="2387600"/>
                  </a:lnTo>
                  <a:lnTo>
                    <a:pt x="3355427" y="2400300"/>
                  </a:lnTo>
                  <a:lnTo>
                    <a:pt x="3436352" y="2400300"/>
                  </a:lnTo>
                  <a:lnTo>
                    <a:pt x="3439752" y="2388559"/>
                  </a:lnTo>
                  <a:lnTo>
                    <a:pt x="3439621" y="2387600"/>
                  </a:lnTo>
                  <a:close/>
                </a:path>
                <a:path w="10086975" h="3606800">
                  <a:moveTo>
                    <a:pt x="3439752" y="2388559"/>
                  </a:moveTo>
                  <a:lnTo>
                    <a:pt x="3436352" y="2400300"/>
                  </a:lnTo>
                  <a:lnTo>
                    <a:pt x="3441352" y="2400300"/>
                  </a:lnTo>
                  <a:lnTo>
                    <a:pt x="3439752" y="2388559"/>
                  </a:lnTo>
                  <a:close/>
                </a:path>
                <a:path w="10086975" h="3606800">
                  <a:moveTo>
                    <a:pt x="3493562" y="2387600"/>
                  </a:moveTo>
                  <a:lnTo>
                    <a:pt x="3440030" y="2387600"/>
                  </a:lnTo>
                  <a:lnTo>
                    <a:pt x="3439752" y="2388559"/>
                  </a:lnTo>
                  <a:lnTo>
                    <a:pt x="3441352" y="2400300"/>
                  </a:lnTo>
                  <a:lnTo>
                    <a:pt x="3485471" y="2400300"/>
                  </a:lnTo>
                  <a:lnTo>
                    <a:pt x="3493562" y="2387600"/>
                  </a:lnTo>
                  <a:close/>
                </a:path>
                <a:path w="10086975" h="3606800">
                  <a:moveTo>
                    <a:pt x="3499293" y="2387600"/>
                  </a:moveTo>
                  <a:lnTo>
                    <a:pt x="3499765" y="2400300"/>
                  </a:lnTo>
                  <a:lnTo>
                    <a:pt x="3503458" y="2400300"/>
                  </a:lnTo>
                  <a:lnTo>
                    <a:pt x="3499293" y="2387600"/>
                  </a:lnTo>
                  <a:close/>
                </a:path>
                <a:path w="10086975" h="3606800">
                  <a:moveTo>
                    <a:pt x="3567545" y="2387600"/>
                  </a:moveTo>
                  <a:lnTo>
                    <a:pt x="3553829" y="2387600"/>
                  </a:lnTo>
                  <a:lnTo>
                    <a:pt x="3552482" y="2400300"/>
                  </a:lnTo>
                  <a:lnTo>
                    <a:pt x="3561752" y="2400300"/>
                  </a:lnTo>
                  <a:lnTo>
                    <a:pt x="3567545" y="2387600"/>
                  </a:lnTo>
                  <a:close/>
                </a:path>
                <a:path w="10086975" h="3606800">
                  <a:moveTo>
                    <a:pt x="3296521" y="2374900"/>
                  </a:moveTo>
                  <a:lnTo>
                    <a:pt x="3201902" y="2374900"/>
                  </a:lnTo>
                  <a:lnTo>
                    <a:pt x="3189521" y="2387600"/>
                  </a:lnTo>
                  <a:lnTo>
                    <a:pt x="3296848" y="2387600"/>
                  </a:lnTo>
                  <a:lnTo>
                    <a:pt x="3296521" y="2374900"/>
                  </a:lnTo>
                  <a:close/>
                </a:path>
                <a:path w="10086975" h="3606800">
                  <a:moveTo>
                    <a:pt x="3443143" y="2349500"/>
                  </a:moveTo>
                  <a:lnTo>
                    <a:pt x="3427387" y="2349500"/>
                  </a:lnTo>
                  <a:lnTo>
                    <a:pt x="3426617" y="2362200"/>
                  </a:lnTo>
                  <a:lnTo>
                    <a:pt x="3431644" y="2374900"/>
                  </a:lnTo>
                  <a:lnTo>
                    <a:pt x="3296521" y="2374900"/>
                  </a:lnTo>
                  <a:lnTo>
                    <a:pt x="3309549" y="2387600"/>
                  </a:lnTo>
                  <a:lnTo>
                    <a:pt x="3451078" y="2387600"/>
                  </a:lnTo>
                  <a:lnTo>
                    <a:pt x="3452117" y="2374900"/>
                  </a:lnTo>
                  <a:lnTo>
                    <a:pt x="3449507" y="2362200"/>
                  </a:lnTo>
                  <a:lnTo>
                    <a:pt x="3447109" y="2362200"/>
                  </a:lnTo>
                  <a:lnTo>
                    <a:pt x="3443143" y="2349500"/>
                  </a:lnTo>
                  <a:close/>
                </a:path>
                <a:path w="10086975" h="3606800">
                  <a:moveTo>
                    <a:pt x="3443419" y="2324100"/>
                  </a:moveTo>
                  <a:lnTo>
                    <a:pt x="3437173" y="2336800"/>
                  </a:lnTo>
                  <a:lnTo>
                    <a:pt x="3434523" y="2342913"/>
                  </a:lnTo>
                  <a:lnTo>
                    <a:pt x="3437889" y="2349500"/>
                  </a:lnTo>
                  <a:lnTo>
                    <a:pt x="3497067" y="2349500"/>
                  </a:lnTo>
                  <a:lnTo>
                    <a:pt x="3492111" y="2362200"/>
                  </a:lnTo>
                  <a:lnTo>
                    <a:pt x="3542515" y="2362200"/>
                  </a:lnTo>
                  <a:lnTo>
                    <a:pt x="3542442" y="2374900"/>
                  </a:lnTo>
                  <a:lnTo>
                    <a:pt x="3455904" y="2374900"/>
                  </a:lnTo>
                  <a:lnTo>
                    <a:pt x="3457396" y="2387600"/>
                  </a:lnTo>
                  <a:lnTo>
                    <a:pt x="3546902" y="2387600"/>
                  </a:lnTo>
                  <a:lnTo>
                    <a:pt x="3559515" y="2374900"/>
                  </a:lnTo>
                  <a:lnTo>
                    <a:pt x="3559497" y="2362200"/>
                  </a:lnTo>
                  <a:lnTo>
                    <a:pt x="3569322" y="2349500"/>
                  </a:lnTo>
                  <a:lnTo>
                    <a:pt x="3583793" y="2336800"/>
                  </a:lnTo>
                  <a:lnTo>
                    <a:pt x="3448170" y="2336800"/>
                  </a:lnTo>
                  <a:lnTo>
                    <a:pt x="3443419" y="2324100"/>
                  </a:lnTo>
                  <a:close/>
                </a:path>
                <a:path w="10086975" h="3606800">
                  <a:moveTo>
                    <a:pt x="3206990" y="2362200"/>
                  </a:moveTo>
                  <a:lnTo>
                    <a:pt x="3200870" y="2362200"/>
                  </a:lnTo>
                  <a:lnTo>
                    <a:pt x="3190465" y="2374900"/>
                  </a:lnTo>
                  <a:lnTo>
                    <a:pt x="3191334" y="2374900"/>
                  </a:lnTo>
                  <a:lnTo>
                    <a:pt x="3206990" y="2362200"/>
                  </a:lnTo>
                  <a:close/>
                </a:path>
                <a:path w="10086975" h="3606800">
                  <a:moveTo>
                    <a:pt x="3241352" y="2362200"/>
                  </a:moveTo>
                  <a:lnTo>
                    <a:pt x="3217379" y="2362200"/>
                  </a:lnTo>
                  <a:lnTo>
                    <a:pt x="3207998" y="2374900"/>
                  </a:lnTo>
                  <a:lnTo>
                    <a:pt x="3234875" y="2374900"/>
                  </a:lnTo>
                  <a:lnTo>
                    <a:pt x="3241352" y="2362200"/>
                  </a:lnTo>
                  <a:close/>
                </a:path>
                <a:path w="10086975" h="3606800">
                  <a:moveTo>
                    <a:pt x="3427387" y="2349500"/>
                  </a:moveTo>
                  <a:lnTo>
                    <a:pt x="3296966" y="2349500"/>
                  </a:lnTo>
                  <a:lnTo>
                    <a:pt x="3289181" y="2362200"/>
                  </a:lnTo>
                  <a:lnTo>
                    <a:pt x="3273166" y="2362200"/>
                  </a:lnTo>
                  <a:lnTo>
                    <a:pt x="3264568" y="2374900"/>
                  </a:lnTo>
                  <a:lnTo>
                    <a:pt x="3431644" y="2374900"/>
                  </a:lnTo>
                  <a:lnTo>
                    <a:pt x="3426617" y="2362200"/>
                  </a:lnTo>
                  <a:lnTo>
                    <a:pt x="3427387" y="2349500"/>
                  </a:lnTo>
                  <a:close/>
                </a:path>
                <a:path w="10086975" h="3606800">
                  <a:moveTo>
                    <a:pt x="3521332" y="2362200"/>
                  </a:moveTo>
                  <a:lnTo>
                    <a:pt x="3449507" y="2362200"/>
                  </a:lnTo>
                  <a:lnTo>
                    <a:pt x="3452117" y="2374900"/>
                  </a:lnTo>
                  <a:lnTo>
                    <a:pt x="3509669" y="2374900"/>
                  </a:lnTo>
                  <a:lnTo>
                    <a:pt x="3521332" y="2362200"/>
                  </a:lnTo>
                  <a:close/>
                </a:path>
                <a:path w="10086975" h="3606800">
                  <a:moveTo>
                    <a:pt x="3479557" y="2349500"/>
                  </a:moveTo>
                  <a:lnTo>
                    <a:pt x="3443143" y="2349500"/>
                  </a:lnTo>
                  <a:lnTo>
                    <a:pt x="3447109" y="2362200"/>
                  </a:lnTo>
                  <a:lnTo>
                    <a:pt x="3482473" y="2362200"/>
                  </a:lnTo>
                  <a:lnTo>
                    <a:pt x="3479557" y="2349500"/>
                  </a:lnTo>
                  <a:close/>
                </a:path>
                <a:path w="10086975" h="3606800">
                  <a:moveTo>
                    <a:pt x="3584275" y="2349500"/>
                  </a:moveTo>
                  <a:lnTo>
                    <a:pt x="3577271" y="2349500"/>
                  </a:lnTo>
                  <a:lnTo>
                    <a:pt x="3574906" y="2362200"/>
                  </a:lnTo>
                  <a:lnTo>
                    <a:pt x="3584275" y="2349500"/>
                  </a:lnTo>
                  <a:close/>
                </a:path>
                <a:path w="10086975" h="3606800">
                  <a:moveTo>
                    <a:pt x="3616444" y="2349500"/>
                  </a:moveTo>
                  <a:lnTo>
                    <a:pt x="3609971" y="2349500"/>
                  </a:lnTo>
                  <a:lnTo>
                    <a:pt x="3606709" y="2362200"/>
                  </a:lnTo>
                  <a:lnTo>
                    <a:pt x="3612883" y="2362200"/>
                  </a:lnTo>
                  <a:lnTo>
                    <a:pt x="3616444" y="2349500"/>
                  </a:lnTo>
                  <a:close/>
                </a:path>
                <a:path w="10086975" h="3606800">
                  <a:moveTo>
                    <a:pt x="3632825" y="2324100"/>
                  </a:moveTo>
                  <a:lnTo>
                    <a:pt x="3457657" y="2324100"/>
                  </a:lnTo>
                  <a:lnTo>
                    <a:pt x="3465715" y="2336800"/>
                  </a:lnTo>
                  <a:lnTo>
                    <a:pt x="3608656" y="2336800"/>
                  </a:lnTo>
                  <a:lnTo>
                    <a:pt x="3616690" y="2349500"/>
                  </a:lnTo>
                  <a:lnTo>
                    <a:pt x="3620411" y="2362200"/>
                  </a:lnTo>
                  <a:lnTo>
                    <a:pt x="3629337" y="2362200"/>
                  </a:lnTo>
                  <a:lnTo>
                    <a:pt x="3629491" y="2349500"/>
                  </a:lnTo>
                  <a:lnTo>
                    <a:pt x="3628614" y="2349500"/>
                  </a:lnTo>
                  <a:lnTo>
                    <a:pt x="3632825" y="2324100"/>
                  </a:lnTo>
                  <a:close/>
                </a:path>
                <a:path w="10086975" h="3606800">
                  <a:moveTo>
                    <a:pt x="3317439" y="2336800"/>
                  </a:moveTo>
                  <a:lnTo>
                    <a:pt x="3308182" y="2336800"/>
                  </a:lnTo>
                  <a:lnTo>
                    <a:pt x="3279513" y="2349500"/>
                  </a:lnTo>
                  <a:lnTo>
                    <a:pt x="3317231" y="2349500"/>
                  </a:lnTo>
                  <a:lnTo>
                    <a:pt x="3317439" y="2336800"/>
                  </a:lnTo>
                  <a:close/>
                </a:path>
                <a:path w="10086975" h="3606800">
                  <a:moveTo>
                    <a:pt x="3431398" y="2336800"/>
                  </a:moveTo>
                  <a:lnTo>
                    <a:pt x="3334051" y="2336800"/>
                  </a:lnTo>
                  <a:lnTo>
                    <a:pt x="3328351" y="2349500"/>
                  </a:lnTo>
                  <a:lnTo>
                    <a:pt x="3431667" y="2349500"/>
                  </a:lnTo>
                  <a:lnTo>
                    <a:pt x="3434523" y="2342913"/>
                  </a:lnTo>
                  <a:lnTo>
                    <a:pt x="3431398" y="2336800"/>
                  </a:lnTo>
                  <a:close/>
                </a:path>
                <a:path w="10086975" h="3606800">
                  <a:moveTo>
                    <a:pt x="3434523" y="2342913"/>
                  </a:moveTo>
                  <a:lnTo>
                    <a:pt x="3431667" y="2349500"/>
                  </a:lnTo>
                  <a:lnTo>
                    <a:pt x="3437889" y="2349500"/>
                  </a:lnTo>
                  <a:lnTo>
                    <a:pt x="3434523" y="2342913"/>
                  </a:lnTo>
                  <a:close/>
                </a:path>
                <a:path w="10086975" h="3606800">
                  <a:moveTo>
                    <a:pt x="3687939" y="2336800"/>
                  </a:moveTo>
                  <a:lnTo>
                    <a:pt x="3677565" y="2336800"/>
                  </a:lnTo>
                  <a:lnTo>
                    <a:pt x="3675903" y="2349500"/>
                  </a:lnTo>
                  <a:lnTo>
                    <a:pt x="3689315" y="2349500"/>
                  </a:lnTo>
                  <a:lnTo>
                    <a:pt x="3687939" y="2336800"/>
                  </a:lnTo>
                  <a:close/>
                </a:path>
                <a:path w="10086975" h="3606800">
                  <a:moveTo>
                    <a:pt x="3418230" y="2324100"/>
                  </a:moveTo>
                  <a:lnTo>
                    <a:pt x="3359664" y="2324100"/>
                  </a:lnTo>
                  <a:lnTo>
                    <a:pt x="3346825" y="2336800"/>
                  </a:lnTo>
                  <a:lnTo>
                    <a:pt x="3423724" y="2336800"/>
                  </a:lnTo>
                  <a:lnTo>
                    <a:pt x="3418230" y="2324100"/>
                  </a:lnTo>
                  <a:close/>
                </a:path>
                <a:path w="10086975" h="3606800">
                  <a:moveTo>
                    <a:pt x="3680624" y="2324100"/>
                  </a:moveTo>
                  <a:lnTo>
                    <a:pt x="3658953" y="2324100"/>
                  </a:lnTo>
                  <a:lnTo>
                    <a:pt x="3664282" y="2336800"/>
                  </a:lnTo>
                  <a:lnTo>
                    <a:pt x="3672407" y="2336800"/>
                  </a:lnTo>
                  <a:lnTo>
                    <a:pt x="3680624" y="2324100"/>
                  </a:lnTo>
                  <a:close/>
                </a:path>
                <a:path w="10086975" h="3606800">
                  <a:moveTo>
                    <a:pt x="3713160" y="2324100"/>
                  </a:moveTo>
                  <a:lnTo>
                    <a:pt x="3696636" y="2324100"/>
                  </a:lnTo>
                  <a:lnTo>
                    <a:pt x="3692227" y="2336800"/>
                  </a:lnTo>
                  <a:lnTo>
                    <a:pt x="3705742" y="2336800"/>
                  </a:lnTo>
                  <a:lnTo>
                    <a:pt x="3713160" y="2324100"/>
                  </a:lnTo>
                  <a:close/>
                </a:path>
                <a:path w="10086975" h="3606800">
                  <a:moveTo>
                    <a:pt x="3748726" y="2311400"/>
                  </a:moveTo>
                  <a:lnTo>
                    <a:pt x="3739123" y="2311400"/>
                  </a:lnTo>
                  <a:lnTo>
                    <a:pt x="3735898" y="2324100"/>
                  </a:lnTo>
                  <a:lnTo>
                    <a:pt x="3735579" y="2336800"/>
                  </a:lnTo>
                  <a:lnTo>
                    <a:pt x="3750716" y="2324100"/>
                  </a:lnTo>
                  <a:lnTo>
                    <a:pt x="3745727" y="2324100"/>
                  </a:lnTo>
                  <a:lnTo>
                    <a:pt x="3748726" y="2311400"/>
                  </a:lnTo>
                  <a:close/>
                </a:path>
                <a:path w="10086975" h="3606800">
                  <a:moveTo>
                    <a:pt x="3407584" y="2311400"/>
                  </a:moveTo>
                  <a:lnTo>
                    <a:pt x="3367660" y="2311400"/>
                  </a:lnTo>
                  <a:lnTo>
                    <a:pt x="3367652" y="2324100"/>
                  </a:lnTo>
                  <a:lnTo>
                    <a:pt x="3413101" y="2324100"/>
                  </a:lnTo>
                  <a:lnTo>
                    <a:pt x="3407584" y="2311400"/>
                  </a:lnTo>
                  <a:close/>
                </a:path>
                <a:path w="10086975" h="3606800">
                  <a:moveTo>
                    <a:pt x="3673887" y="2311400"/>
                  </a:moveTo>
                  <a:lnTo>
                    <a:pt x="3449250" y="2311400"/>
                  </a:lnTo>
                  <a:lnTo>
                    <a:pt x="3456000" y="2324100"/>
                  </a:lnTo>
                  <a:lnTo>
                    <a:pt x="3666862" y="2324100"/>
                  </a:lnTo>
                  <a:lnTo>
                    <a:pt x="3673887" y="2311400"/>
                  </a:lnTo>
                  <a:close/>
                </a:path>
                <a:path w="10086975" h="3606800">
                  <a:moveTo>
                    <a:pt x="3724310" y="2311400"/>
                  </a:moveTo>
                  <a:lnTo>
                    <a:pt x="3680944" y="2311400"/>
                  </a:lnTo>
                  <a:lnTo>
                    <a:pt x="3681851" y="2324100"/>
                  </a:lnTo>
                  <a:lnTo>
                    <a:pt x="3719199" y="2324100"/>
                  </a:lnTo>
                  <a:lnTo>
                    <a:pt x="3724310" y="2311400"/>
                  </a:lnTo>
                  <a:close/>
                </a:path>
                <a:path w="10086975" h="3606800">
                  <a:moveTo>
                    <a:pt x="3627063" y="2298700"/>
                  </a:moveTo>
                  <a:lnTo>
                    <a:pt x="3433136" y="2298700"/>
                  </a:lnTo>
                  <a:lnTo>
                    <a:pt x="3436311" y="2311400"/>
                  </a:lnTo>
                  <a:lnTo>
                    <a:pt x="3623652" y="2311400"/>
                  </a:lnTo>
                  <a:lnTo>
                    <a:pt x="3627063" y="2298700"/>
                  </a:lnTo>
                  <a:close/>
                </a:path>
                <a:path w="10086975" h="3606800">
                  <a:moveTo>
                    <a:pt x="3667158" y="2298700"/>
                  </a:moveTo>
                  <a:lnTo>
                    <a:pt x="3643000" y="2298700"/>
                  </a:lnTo>
                  <a:lnTo>
                    <a:pt x="3636077" y="2311400"/>
                  </a:lnTo>
                  <a:lnTo>
                    <a:pt x="3667096" y="2311400"/>
                  </a:lnTo>
                  <a:lnTo>
                    <a:pt x="3667158" y="2298700"/>
                  </a:lnTo>
                  <a:close/>
                </a:path>
                <a:path w="10086975" h="3606800">
                  <a:moveTo>
                    <a:pt x="3726579" y="2286000"/>
                  </a:moveTo>
                  <a:lnTo>
                    <a:pt x="3674417" y="2286000"/>
                  </a:lnTo>
                  <a:lnTo>
                    <a:pt x="3674743" y="2298700"/>
                  </a:lnTo>
                  <a:lnTo>
                    <a:pt x="3667194" y="2311400"/>
                  </a:lnTo>
                  <a:lnTo>
                    <a:pt x="3711433" y="2311400"/>
                  </a:lnTo>
                  <a:lnTo>
                    <a:pt x="3713000" y="2298700"/>
                  </a:lnTo>
                  <a:lnTo>
                    <a:pt x="3720172" y="2298700"/>
                  </a:lnTo>
                  <a:lnTo>
                    <a:pt x="3726579" y="2286000"/>
                  </a:lnTo>
                  <a:close/>
                </a:path>
                <a:path w="10086975" h="3606800">
                  <a:moveTo>
                    <a:pt x="3808106" y="2298700"/>
                  </a:moveTo>
                  <a:lnTo>
                    <a:pt x="3780566" y="2298700"/>
                  </a:lnTo>
                  <a:lnTo>
                    <a:pt x="3785067" y="2311400"/>
                  </a:lnTo>
                  <a:lnTo>
                    <a:pt x="3796028" y="2311400"/>
                  </a:lnTo>
                  <a:lnTo>
                    <a:pt x="3808106" y="2298700"/>
                  </a:lnTo>
                  <a:close/>
                </a:path>
                <a:path w="10086975" h="3606800">
                  <a:moveTo>
                    <a:pt x="3461994" y="2286000"/>
                  </a:moveTo>
                  <a:lnTo>
                    <a:pt x="3433738" y="2286000"/>
                  </a:lnTo>
                  <a:lnTo>
                    <a:pt x="3432570" y="2298700"/>
                  </a:lnTo>
                  <a:lnTo>
                    <a:pt x="3466857" y="2298700"/>
                  </a:lnTo>
                  <a:lnTo>
                    <a:pt x="3461994" y="2286000"/>
                  </a:lnTo>
                  <a:close/>
                </a:path>
                <a:path w="10086975" h="3606800">
                  <a:moveTo>
                    <a:pt x="3477104" y="2286000"/>
                  </a:moveTo>
                  <a:lnTo>
                    <a:pt x="3471918" y="2286000"/>
                  </a:lnTo>
                  <a:lnTo>
                    <a:pt x="3471229" y="2298700"/>
                  </a:lnTo>
                  <a:lnTo>
                    <a:pt x="3477104" y="2286000"/>
                  </a:lnTo>
                  <a:close/>
                </a:path>
                <a:path w="10086975" h="3606800">
                  <a:moveTo>
                    <a:pt x="3631752" y="2286000"/>
                  </a:moveTo>
                  <a:lnTo>
                    <a:pt x="3501932" y="2286000"/>
                  </a:lnTo>
                  <a:lnTo>
                    <a:pt x="3492618" y="2298700"/>
                  </a:lnTo>
                  <a:lnTo>
                    <a:pt x="3631530" y="2298700"/>
                  </a:lnTo>
                  <a:lnTo>
                    <a:pt x="3631752" y="2286000"/>
                  </a:lnTo>
                  <a:close/>
                </a:path>
                <a:path w="10086975" h="3606800">
                  <a:moveTo>
                    <a:pt x="3745629" y="2286000"/>
                  </a:moveTo>
                  <a:lnTo>
                    <a:pt x="3736908" y="2286000"/>
                  </a:lnTo>
                  <a:lnTo>
                    <a:pt x="3731991" y="2298700"/>
                  </a:lnTo>
                  <a:lnTo>
                    <a:pt x="3739869" y="2298700"/>
                  </a:lnTo>
                  <a:lnTo>
                    <a:pt x="3745629" y="2286000"/>
                  </a:lnTo>
                  <a:close/>
                </a:path>
                <a:path w="10086975" h="3606800">
                  <a:moveTo>
                    <a:pt x="3782743" y="2286000"/>
                  </a:moveTo>
                  <a:lnTo>
                    <a:pt x="3773463" y="2286000"/>
                  </a:lnTo>
                  <a:lnTo>
                    <a:pt x="3767963" y="2298700"/>
                  </a:lnTo>
                  <a:lnTo>
                    <a:pt x="3783916" y="2298700"/>
                  </a:lnTo>
                  <a:lnTo>
                    <a:pt x="3782743" y="2286000"/>
                  </a:lnTo>
                  <a:close/>
                </a:path>
                <a:path w="10086975" h="3606800">
                  <a:moveTo>
                    <a:pt x="3869104" y="2273300"/>
                  </a:moveTo>
                  <a:lnTo>
                    <a:pt x="3804114" y="2273300"/>
                  </a:lnTo>
                  <a:lnTo>
                    <a:pt x="3811910" y="2286000"/>
                  </a:lnTo>
                  <a:lnTo>
                    <a:pt x="3810210" y="2298700"/>
                  </a:lnTo>
                  <a:lnTo>
                    <a:pt x="3845493" y="2298700"/>
                  </a:lnTo>
                  <a:lnTo>
                    <a:pt x="3859382" y="2286000"/>
                  </a:lnTo>
                  <a:lnTo>
                    <a:pt x="3869104" y="2273300"/>
                  </a:lnTo>
                  <a:close/>
                </a:path>
                <a:path w="10086975" h="3606800">
                  <a:moveTo>
                    <a:pt x="3783175" y="2273300"/>
                  </a:moveTo>
                  <a:lnTo>
                    <a:pt x="3494205" y="2273300"/>
                  </a:lnTo>
                  <a:lnTo>
                    <a:pt x="3500136" y="2286000"/>
                  </a:lnTo>
                  <a:lnTo>
                    <a:pt x="3761208" y="2286000"/>
                  </a:lnTo>
                  <a:lnTo>
                    <a:pt x="3783175" y="2273300"/>
                  </a:lnTo>
                  <a:close/>
                </a:path>
                <a:path w="10086975" h="3606800">
                  <a:moveTo>
                    <a:pt x="3804114" y="2273300"/>
                  </a:moveTo>
                  <a:lnTo>
                    <a:pt x="3783175" y="2273300"/>
                  </a:lnTo>
                  <a:lnTo>
                    <a:pt x="3779227" y="2286000"/>
                  </a:lnTo>
                  <a:lnTo>
                    <a:pt x="3789362" y="2286000"/>
                  </a:lnTo>
                  <a:lnTo>
                    <a:pt x="3804114" y="2273300"/>
                  </a:lnTo>
                  <a:close/>
                </a:path>
                <a:path w="10086975" h="3606800">
                  <a:moveTo>
                    <a:pt x="3813868" y="2260600"/>
                  </a:moveTo>
                  <a:lnTo>
                    <a:pt x="3525652" y="2260600"/>
                  </a:lnTo>
                  <a:lnTo>
                    <a:pt x="3522999" y="2273300"/>
                  </a:lnTo>
                  <a:lnTo>
                    <a:pt x="3817560" y="2273300"/>
                  </a:lnTo>
                  <a:lnTo>
                    <a:pt x="3813868" y="2260600"/>
                  </a:lnTo>
                  <a:close/>
                </a:path>
                <a:path w="10086975" h="3606800">
                  <a:moveTo>
                    <a:pt x="3817236" y="2260600"/>
                  </a:moveTo>
                  <a:lnTo>
                    <a:pt x="3819600" y="2273300"/>
                  </a:lnTo>
                  <a:lnTo>
                    <a:pt x="3820310" y="2273300"/>
                  </a:lnTo>
                  <a:lnTo>
                    <a:pt x="3817236" y="2260600"/>
                  </a:lnTo>
                  <a:close/>
                </a:path>
                <a:path w="10086975" h="3606800">
                  <a:moveTo>
                    <a:pt x="3840087" y="2260600"/>
                  </a:moveTo>
                  <a:lnTo>
                    <a:pt x="3825020" y="2260600"/>
                  </a:lnTo>
                  <a:lnTo>
                    <a:pt x="3831072" y="2273300"/>
                  </a:lnTo>
                  <a:lnTo>
                    <a:pt x="3839586" y="2273300"/>
                  </a:lnTo>
                  <a:lnTo>
                    <a:pt x="3840087" y="2260600"/>
                  </a:lnTo>
                  <a:close/>
                </a:path>
                <a:path w="10086975" h="3606800">
                  <a:moveTo>
                    <a:pt x="3913574" y="2247900"/>
                  </a:moveTo>
                  <a:lnTo>
                    <a:pt x="3896331" y="2247900"/>
                  </a:lnTo>
                  <a:lnTo>
                    <a:pt x="3894448" y="2260600"/>
                  </a:lnTo>
                  <a:lnTo>
                    <a:pt x="3896123" y="2273300"/>
                  </a:lnTo>
                  <a:lnTo>
                    <a:pt x="3904795" y="2273300"/>
                  </a:lnTo>
                  <a:lnTo>
                    <a:pt x="3908121" y="2260600"/>
                  </a:lnTo>
                  <a:lnTo>
                    <a:pt x="3906380" y="2260600"/>
                  </a:lnTo>
                  <a:lnTo>
                    <a:pt x="3913574" y="2247900"/>
                  </a:lnTo>
                  <a:close/>
                </a:path>
                <a:path w="10086975" h="3606800">
                  <a:moveTo>
                    <a:pt x="3587419" y="2235200"/>
                  </a:moveTo>
                  <a:lnTo>
                    <a:pt x="3579023" y="2235200"/>
                  </a:lnTo>
                  <a:lnTo>
                    <a:pt x="3563784" y="2247900"/>
                  </a:lnTo>
                  <a:lnTo>
                    <a:pt x="3549590" y="2260600"/>
                  </a:lnTo>
                  <a:lnTo>
                    <a:pt x="3568679" y="2260600"/>
                  </a:lnTo>
                  <a:lnTo>
                    <a:pt x="3574804" y="2247900"/>
                  </a:lnTo>
                  <a:lnTo>
                    <a:pt x="3589908" y="2247900"/>
                  </a:lnTo>
                  <a:lnTo>
                    <a:pt x="3587419" y="2235200"/>
                  </a:lnTo>
                  <a:close/>
                </a:path>
                <a:path w="10086975" h="3606800">
                  <a:moveTo>
                    <a:pt x="3850628" y="2247900"/>
                  </a:moveTo>
                  <a:lnTo>
                    <a:pt x="3583411" y="2247900"/>
                  </a:lnTo>
                  <a:lnTo>
                    <a:pt x="3573921" y="2260600"/>
                  </a:lnTo>
                  <a:lnTo>
                    <a:pt x="3843357" y="2260600"/>
                  </a:lnTo>
                  <a:lnTo>
                    <a:pt x="3850628" y="2247900"/>
                  </a:lnTo>
                  <a:close/>
                </a:path>
                <a:path w="10086975" h="3606800">
                  <a:moveTo>
                    <a:pt x="3875286" y="2247900"/>
                  </a:moveTo>
                  <a:lnTo>
                    <a:pt x="3864139" y="2247900"/>
                  </a:lnTo>
                  <a:lnTo>
                    <a:pt x="3852834" y="2260600"/>
                  </a:lnTo>
                  <a:lnTo>
                    <a:pt x="3877321" y="2260600"/>
                  </a:lnTo>
                  <a:lnTo>
                    <a:pt x="3875286" y="2247900"/>
                  </a:lnTo>
                  <a:close/>
                </a:path>
                <a:path w="10086975" h="3606800">
                  <a:moveTo>
                    <a:pt x="3926475" y="2247900"/>
                  </a:moveTo>
                  <a:lnTo>
                    <a:pt x="3918913" y="2260600"/>
                  </a:lnTo>
                  <a:lnTo>
                    <a:pt x="3929635" y="2260600"/>
                  </a:lnTo>
                  <a:lnTo>
                    <a:pt x="3926475" y="2247900"/>
                  </a:lnTo>
                  <a:close/>
                </a:path>
                <a:path w="10086975" h="3606800">
                  <a:moveTo>
                    <a:pt x="3941340" y="2235200"/>
                  </a:moveTo>
                  <a:lnTo>
                    <a:pt x="3595874" y="2235200"/>
                  </a:lnTo>
                  <a:lnTo>
                    <a:pt x="3596518" y="2247900"/>
                  </a:lnTo>
                  <a:lnTo>
                    <a:pt x="3929441" y="2247900"/>
                  </a:lnTo>
                  <a:lnTo>
                    <a:pt x="3941340" y="2235200"/>
                  </a:lnTo>
                  <a:close/>
                </a:path>
                <a:path w="10086975" h="3606800">
                  <a:moveTo>
                    <a:pt x="3969455" y="2235200"/>
                  </a:moveTo>
                  <a:lnTo>
                    <a:pt x="3947919" y="2235200"/>
                  </a:lnTo>
                  <a:lnTo>
                    <a:pt x="3951766" y="2247900"/>
                  </a:lnTo>
                  <a:lnTo>
                    <a:pt x="3964319" y="2247900"/>
                  </a:lnTo>
                  <a:lnTo>
                    <a:pt x="3969455" y="2235200"/>
                  </a:lnTo>
                  <a:close/>
                </a:path>
                <a:path w="10086975" h="3606800">
                  <a:moveTo>
                    <a:pt x="3636821" y="2222500"/>
                  </a:moveTo>
                  <a:lnTo>
                    <a:pt x="3631280" y="2222500"/>
                  </a:lnTo>
                  <a:lnTo>
                    <a:pt x="3625722" y="2235200"/>
                  </a:lnTo>
                  <a:lnTo>
                    <a:pt x="3642299" y="2235200"/>
                  </a:lnTo>
                  <a:lnTo>
                    <a:pt x="3636821" y="2222500"/>
                  </a:lnTo>
                  <a:close/>
                </a:path>
                <a:path w="10086975" h="3606800">
                  <a:moveTo>
                    <a:pt x="3773833" y="2184400"/>
                  </a:moveTo>
                  <a:lnTo>
                    <a:pt x="3715783" y="2184400"/>
                  </a:lnTo>
                  <a:lnTo>
                    <a:pt x="3704120" y="2197100"/>
                  </a:lnTo>
                  <a:lnTo>
                    <a:pt x="3701417" y="2209800"/>
                  </a:lnTo>
                  <a:lnTo>
                    <a:pt x="3666724" y="2209800"/>
                  </a:lnTo>
                  <a:lnTo>
                    <a:pt x="3655567" y="2222500"/>
                  </a:lnTo>
                  <a:lnTo>
                    <a:pt x="3654420" y="2222500"/>
                  </a:lnTo>
                  <a:lnTo>
                    <a:pt x="3652549" y="2235200"/>
                  </a:lnTo>
                  <a:lnTo>
                    <a:pt x="3934212" y="2235200"/>
                  </a:lnTo>
                  <a:lnTo>
                    <a:pt x="3923453" y="2222500"/>
                  </a:lnTo>
                  <a:lnTo>
                    <a:pt x="3921296" y="2209800"/>
                  </a:lnTo>
                  <a:lnTo>
                    <a:pt x="3930763" y="2197100"/>
                  </a:lnTo>
                  <a:lnTo>
                    <a:pt x="3765906" y="2197100"/>
                  </a:lnTo>
                  <a:lnTo>
                    <a:pt x="3773833" y="2184400"/>
                  </a:lnTo>
                  <a:close/>
                </a:path>
                <a:path w="10086975" h="3606800">
                  <a:moveTo>
                    <a:pt x="3984624" y="2197100"/>
                  </a:moveTo>
                  <a:lnTo>
                    <a:pt x="3941202" y="2197100"/>
                  </a:lnTo>
                  <a:lnTo>
                    <a:pt x="3943131" y="2209800"/>
                  </a:lnTo>
                  <a:lnTo>
                    <a:pt x="3940786" y="2222500"/>
                  </a:lnTo>
                  <a:lnTo>
                    <a:pt x="3934212" y="2235200"/>
                  </a:lnTo>
                  <a:lnTo>
                    <a:pt x="3952296" y="2235200"/>
                  </a:lnTo>
                  <a:lnTo>
                    <a:pt x="3948392" y="2222500"/>
                  </a:lnTo>
                  <a:lnTo>
                    <a:pt x="3960116" y="2222500"/>
                  </a:lnTo>
                  <a:lnTo>
                    <a:pt x="3971684" y="2209800"/>
                  </a:lnTo>
                  <a:lnTo>
                    <a:pt x="3983799" y="2209800"/>
                  </a:lnTo>
                  <a:lnTo>
                    <a:pt x="3984624" y="2197100"/>
                  </a:lnTo>
                  <a:close/>
                </a:path>
                <a:path w="10086975" h="3606800">
                  <a:moveTo>
                    <a:pt x="3993175" y="2222500"/>
                  </a:moveTo>
                  <a:lnTo>
                    <a:pt x="3990997" y="2235200"/>
                  </a:lnTo>
                  <a:lnTo>
                    <a:pt x="4008805" y="2235200"/>
                  </a:lnTo>
                  <a:lnTo>
                    <a:pt x="3993175" y="2222500"/>
                  </a:lnTo>
                  <a:close/>
                </a:path>
                <a:path w="10086975" h="3606800">
                  <a:moveTo>
                    <a:pt x="3995019" y="2209800"/>
                  </a:moveTo>
                  <a:lnTo>
                    <a:pt x="3978219" y="2209800"/>
                  </a:lnTo>
                  <a:lnTo>
                    <a:pt x="3988052" y="2222500"/>
                  </a:lnTo>
                  <a:lnTo>
                    <a:pt x="3995019" y="2209800"/>
                  </a:lnTo>
                  <a:close/>
                </a:path>
                <a:path w="10086975" h="3606800">
                  <a:moveTo>
                    <a:pt x="4054639" y="2197100"/>
                  </a:moveTo>
                  <a:lnTo>
                    <a:pt x="4035299" y="2197100"/>
                  </a:lnTo>
                  <a:lnTo>
                    <a:pt x="4032892" y="2209800"/>
                  </a:lnTo>
                  <a:lnTo>
                    <a:pt x="4033751" y="2222500"/>
                  </a:lnTo>
                  <a:lnTo>
                    <a:pt x="4048872" y="2209800"/>
                  </a:lnTo>
                  <a:lnTo>
                    <a:pt x="4050683" y="2209800"/>
                  </a:lnTo>
                  <a:lnTo>
                    <a:pt x="4054639" y="2197100"/>
                  </a:lnTo>
                  <a:close/>
                </a:path>
                <a:path w="10086975" h="3606800">
                  <a:moveTo>
                    <a:pt x="4073398" y="2209800"/>
                  </a:moveTo>
                  <a:lnTo>
                    <a:pt x="4069699" y="2209800"/>
                  </a:lnTo>
                  <a:lnTo>
                    <a:pt x="4072287" y="2222500"/>
                  </a:lnTo>
                  <a:lnTo>
                    <a:pt x="4078253" y="2222500"/>
                  </a:lnTo>
                  <a:lnTo>
                    <a:pt x="4073398" y="2209800"/>
                  </a:lnTo>
                  <a:close/>
                </a:path>
                <a:path w="10086975" h="3606800">
                  <a:moveTo>
                    <a:pt x="3678685" y="2197100"/>
                  </a:moveTo>
                  <a:lnTo>
                    <a:pt x="3682362" y="2209800"/>
                  </a:lnTo>
                  <a:lnTo>
                    <a:pt x="3684236" y="2209800"/>
                  </a:lnTo>
                  <a:lnTo>
                    <a:pt x="3678685" y="2197100"/>
                  </a:lnTo>
                  <a:close/>
                </a:path>
                <a:path w="10086975" h="3606800">
                  <a:moveTo>
                    <a:pt x="4113157" y="2171700"/>
                  </a:moveTo>
                  <a:lnTo>
                    <a:pt x="4098716" y="2171700"/>
                  </a:lnTo>
                  <a:lnTo>
                    <a:pt x="4101899" y="2184400"/>
                  </a:lnTo>
                  <a:lnTo>
                    <a:pt x="4001922" y="2184400"/>
                  </a:lnTo>
                  <a:lnTo>
                    <a:pt x="4002543" y="2197100"/>
                  </a:lnTo>
                  <a:lnTo>
                    <a:pt x="3999272" y="2209800"/>
                  </a:lnTo>
                  <a:lnTo>
                    <a:pt x="4000926" y="2209800"/>
                  </a:lnTo>
                  <a:lnTo>
                    <a:pt x="4007581" y="2197100"/>
                  </a:lnTo>
                  <a:lnTo>
                    <a:pt x="4098444" y="2197100"/>
                  </a:lnTo>
                  <a:lnTo>
                    <a:pt x="4106571" y="2184400"/>
                  </a:lnTo>
                  <a:lnTo>
                    <a:pt x="4113157" y="2171700"/>
                  </a:lnTo>
                  <a:close/>
                </a:path>
                <a:path w="10086975" h="3606800">
                  <a:moveTo>
                    <a:pt x="4098444" y="2197100"/>
                  </a:moveTo>
                  <a:lnTo>
                    <a:pt x="4064187" y="2197100"/>
                  </a:lnTo>
                  <a:lnTo>
                    <a:pt x="4059503" y="2209800"/>
                  </a:lnTo>
                  <a:lnTo>
                    <a:pt x="4083810" y="2209800"/>
                  </a:lnTo>
                  <a:lnTo>
                    <a:pt x="4098444" y="2197100"/>
                  </a:lnTo>
                  <a:close/>
                </a:path>
                <a:path w="10086975" h="3606800">
                  <a:moveTo>
                    <a:pt x="3824534" y="2171700"/>
                  </a:moveTo>
                  <a:lnTo>
                    <a:pt x="3795403" y="2171700"/>
                  </a:lnTo>
                  <a:lnTo>
                    <a:pt x="3799249" y="2184400"/>
                  </a:lnTo>
                  <a:lnTo>
                    <a:pt x="3796271" y="2197100"/>
                  </a:lnTo>
                  <a:lnTo>
                    <a:pt x="3930763" y="2197100"/>
                  </a:lnTo>
                  <a:lnTo>
                    <a:pt x="3945217" y="2184400"/>
                  </a:lnTo>
                  <a:lnTo>
                    <a:pt x="3813522" y="2184400"/>
                  </a:lnTo>
                  <a:lnTo>
                    <a:pt x="3824534" y="2171700"/>
                  </a:lnTo>
                  <a:close/>
                </a:path>
                <a:path w="10086975" h="3606800">
                  <a:moveTo>
                    <a:pt x="3996817" y="2184400"/>
                  </a:moveTo>
                  <a:lnTo>
                    <a:pt x="3945217" y="2184400"/>
                  </a:lnTo>
                  <a:lnTo>
                    <a:pt x="3958020" y="2197100"/>
                  </a:lnTo>
                  <a:lnTo>
                    <a:pt x="3990518" y="2197100"/>
                  </a:lnTo>
                  <a:lnTo>
                    <a:pt x="3996817" y="2184400"/>
                  </a:lnTo>
                  <a:close/>
                </a:path>
                <a:path w="10086975" h="3606800">
                  <a:moveTo>
                    <a:pt x="4122018" y="2184400"/>
                  </a:moveTo>
                  <a:lnTo>
                    <a:pt x="4112706" y="2184400"/>
                  </a:lnTo>
                  <a:lnTo>
                    <a:pt x="4119151" y="2197100"/>
                  </a:lnTo>
                  <a:lnTo>
                    <a:pt x="4122018" y="2184400"/>
                  </a:lnTo>
                  <a:close/>
                </a:path>
                <a:path w="10086975" h="3606800">
                  <a:moveTo>
                    <a:pt x="3739255" y="2171700"/>
                  </a:moveTo>
                  <a:lnTo>
                    <a:pt x="3722651" y="2171700"/>
                  </a:lnTo>
                  <a:lnTo>
                    <a:pt x="3723747" y="2184400"/>
                  </a:lnTo>
                  <a:lnTo>
                    <a:pt x="3736301" y="2184400"/>
                  </a:lnTo>
                  <a:lnTo>
                    <a:pt x="3739255" y="2171700"/>
                  </a:lnTo>
                  <a:close/>
                </a:path>
                <a:path w="10086975" h="3606800">
                  <a:moveTo>
                    <a:pt x="3788830" y="2171700"/>
                  </a:moveTo>
                  <a:lnTo>
                    <a:pt x="3769808" y="2171700"/>
                  </a:lnTo>
                  <a:lnTo>
                    <a:pt x="3754661" y="2184400"/>
                  </a:lnTo>
                  <a:lnTo>
                    <a:pt x="3782344" y="2184400"/>
                  </a:lnTo>
                  <a:lnTo>
                    <a:pt x="3788830" y="2171700"/>
                  </a:lnTo>
                  <a:close/>
                </a:path>
                <a:path w="10086975" h="3606800">
                  <a:moveTo>
                    <a:pt x="4080912" y="2159000"/>
                  </a:moveTo>
                  <a:lnTo>
                    <a:pt x="4033781" y="2159000"/>
                  </a:lnTo>
                  <a:lnTo>
                    <a:pt x="4022729" y="2171700"/>
                  </a:lnTo>
                  <a:lnTo>
                    <a:pt x="3824534" y="2171700"/>
                  </a:lnTo>
                  <a:lnTo>
                    <a:pt x="3828176" y="2184400"/>
                  </a:lnTo>
                  <a:lnTo>
                    <a:pt x="4072457" y="2184400"/>
                  </a:lnTo>
                  <a:lnTo>
                    <a:pt x="4070935" y="2171700"/>
                  </a:lnTo>
                  <a:lnTo>
                    <a:pt x="4080912" y="2159000"/>
                  </a:lnTo>
                  <a:close/>
                </a:path>
                <a:path w="10086975" h="3606800">
                  <a:moveTo>
                    <a:pt x="4147319" y="2171700"/>
                  </a:moveTo>
                  <a:lnTo>
                    <a:pt x="4143017" y="2171700"/>
                  </a:lnTo>
                  <a:lnTo>
                    <a:pt x="4136661" y="2184400"/>
                  </a:lnTo>
                  <a:lnTo>
                    <a:pt x="4144549" y="2184400"/>
                  </a:lnTo>
                  <a:lnTo>
                    <a:pt x="4147319" y="2171700"/>
                  </a:lnTo>
                  <a:close/>
                </a:path>
                <a:path w="10086975" h="3606800">
                  <a:moveTo>
                    <a:pt x="4212059" y="2146300"/>
                  </a:moveTo>
                  <a:lnTo>
                    <a:pt x="4172407" y="2146300"/>
                  </a:lnTo>
                  <a:lnTo>
                    <a:pt x="4169554" y="2159000"/>
                  </a:lnTo>
                  <a:lnTo>
                    <a:pt x="4159156" y="2171700"/>
                  </a:lnTo>
                  <a:lnTo>
                    <a:pt x="4154826" y="2184400"/>
                  </a:lnTo>
                  <a:lnTo>
                    <a:pt x="4159579" y="2184400"/>
                  </a:lnTo>
                  <a:lnTo>
                    <a:pt x="4168320" y="2171700"/>
                  </a:lnTo>
                  <a:lnTo>
                    <a:pt x="4176966" y="2171700"/>
                  </a:lnTo>
                  <a:lnTo>
                    <a:pt x="4181431" y="2159000"/>
                  </a:lnTo>
                  <a:lnTo>
                    <a:pt x="4208891" y="2159000"/>
                  </a:lnTo>
                  <a:lnTo>
                    <a:pt x="4212146" y="2147010"/>
                  </a:lnTo>
                  <a:lnTo>
                    <a:pt x="4212059" y="2146300"/>
                  </a:lnTo>
                  <a:close/>
                </a:path>
                <a:path w="10086975" h="3606800">
                  <a:moveTo>
                    <a:pt x="4016934" y="2159000"/>
                  </a:moveTo>
                  <a:lnTo>
                    <a:pt x="3810276" y="2159000"/>
                  </a:lnTo>
                  <a:lnTo>
                    <a:pt x="3811450" y="2171700"/>
                  </a:lnTo>
                  <a:lnTo>
                    <a:pt x="4022729" y="2171700"/>
                  </a:lnTo>
                  <a:lnTo>
                    <a:pt x="4016934" y="2159000"/>
                  </a:lnTo>
                  <a:close/>
                </a:path>
                <a:path w="10086975" h="3606800">
                  <a:moveTo>
                    <a:pt x="4127461" y="2159000"/>
                  </a:moveTo>
                  <a:lnTo>
                    <a:pt x="4080912" y="2159000"/>
                  </a:lnTo>
                  <a:lnTo>
                    <a:pt x="4090015" y="2171700"/>
                  </a:lnTo>
                  <a:lnTo>
                    <a:pt x="4112170" y="2171700"/>
                  </a:lnTo>
                  <a:lnTo>
                    <a:pt x="4127461" y="2159000"/>
                  </a:lnTo>
                  <a:close/>
                </a:path>
                <a:path w="10086975" h="3606800">
                  <a:moveTo>
                    <a:pt x="4158440" y="2159000"/>
                  </a:moveTo>
                  <a:lnTo>
                    <a:pt x="4137523" y="2159000"/>
                  </a:lnTo>
                  <a:lnTo>
                    <a:pt x="4132955" y="2171700"/>
                  </a:lnTo>
                  <a:lnTo>
                    <a:pt x="4151091" y="2171700"/>
                  </a:lnTo>
                  <a:lnTo>
                    <a:pt x="4158440" y="2159000"/>
                  </a:lnTo>
                  <a:close/>
                </a:path>
                <a:path w="10086975" h="3606800">
                  <a:moveTo>
                    <a:pt x="4206766" y="2159000"/>
                  </a:moveTo>
                  <a:lnTo>
                    <a:pt x="4196306" y="2159000"/>
                  </a:lnTo>
                  <a:lnTo>
                    <a:pt x="4194591" y="2171700"/>
                  </a:lnTo>
                  <a:lnTo>
                    <a:pt x="4201899" y="2171700"/>
                  </a:lnTo>
                  <a:lnTo>
                    <a:pt x="4206766" y="2159000"/>
                  </a:lnTo>
                  <a:close/>
                </a:path>
                <a:path w="10086975" h="3606800">
                  <a:moveTo>
                    <a:pt x="4172407" y="2146300"/>
                  </a:moveTo>
                  <a:lnTo>
                    <a:pt x="3847759" y="2146300"/>
                  </a:lnTo>
                  <a:lnTo>
                    <a:pt x="3840354" y="2159000"/>
                  </a:lnTo>
                  <a:lnTo>
                    <a:pt x="4154102" y="2159000"/>
                  </a:lnTo>
                  <a:lnTo>
                    <a:pt x="4172407" y="2146300"/>
                  </a:lnTo>
                  <a:close/>
                </a:path>
                <a:path w="10086975" h="3606800">
                  <a:moveTo>
                    <a:pt x="4222787" y="2146300"/>
                  </a:moveTo>
                  <a:lnTo>
                    <a:pt x="4212339" y="2146300"/>
                  </a:lnTo>
                  <a:lnTo>
                    <a:pt x="4212146" y="2147010"/>
                  </a:lnTo>
                  <a:lnTo>
                    <a:pt x="4213621" y="2159000"/>
                  </a:lnTo>
                  <a:lnTo>
                    <a:pt x="4219064" y="2159000"/>
                  </a:lnTo>
                  <a:lnTo>
                    <a:pt x="4222787" y="2146300"/>
                  </a:lnTo>
                  <a:close/>
                </a:path>
                <a:path w="10086975" h="3606800">
                  <a:moveTo>
                    <a:pt x="3917378" y="2133600"/>
                  </a:moveTo>
                  <a:lnTo>
                    <a:pt x="3885030" y="2133600"/>
                  </a:lnTo>
                  <a:lnTo>
                    <a:pt x="3878725" y="2146300"/>
                  </a:lnTo>
                  <a:lnTo>
                    <a:pt x="3911085" y="2146300"/>
                  </a:lnTo>
                  <a:lnTo>
                    <a:pt x="3917378" y="2133600"/>
                  </a:lnTo>
                  <a:close/>
                </a:path>
                <a:path w="10086975" h="3606800">
                  <a:moveTo>
                    <a:pt x="4101350" y="2133600"/>
                  </a:moveTo>
                  <a:lnTo>
                    <a:pt x="3933824" y="2133600"/>
                  </a:lnTo>
                  <a:lnTo>
                    <a:pt x="3922440" y="2146300"/>
                  </a:lnTo>
                  <a:lnTo>
                    <a:pt x="4106980" y="2146300"/>
                  </a:lnTo>
                  <a:lnTo>
                    <a:pt x="4101350" y="2133600"/>
                  </a:lnTo>
                  <a:close/>
                </a:path>
                <a:path w="10086975" h="3606800">
                  <a:moveTo>
                    <a:pt x="4220762" y="2120900"/>
                  </a:moveTo>
                  <a:lnTo>
                    <a:pt x="4000673" y="2120900"/>
                  </a:lnTo>
                  <a:lnTo>
                    <a:pt x="3995349" y="2133600"/>
                  </a:lnTo>
                  <a:lnTo>
                    <a:pt x="4116372" y="2133600"/>
                  </a:lnTo>
                  <a:lnTo>
                    <a:pt x="4110612" y="2146300"/>
                  </a:lnTo>
                  <a:lnTo>
                    <a:pt x="4212339" y="2146300"/>
                  </a:lnTo>
                  <a:lnTo>
                    <a:pt x="4216332" y="2133600"/>
                  </a:lnTo>
                  <a:lnTo>
                    <a:pt x="4220762" y="2120900"/>
                  </a:lnTo>
                  <a:close/>
                </a:path>
                <a:path w="10086975" h="3606800">
                  <a:moveTo>
                    <a:pt x="4278437" y="2133600"/>
                  </a:moveTo>
                  <a:lnTo>
                    <a:pt x="4272994" y="2133600"/>
                  </a:lnTo>
                  <a:lnTo>
                    <a:pt x="4274713" y="2146300"/>
                  </a:lnTo>
                  <a:lnTo>
                    <a:pt x="4278437" y="2133600"/>
                  </a:lnTo>
                  <a:close/>
                </a:path>
                <a:path w="10086975" h="3606800">
                  <a:moveTo>
                    <a:pt x="3928939" y="2120900"/>
                  </a:moveTo>
                  <a:lnTo>
                    <a:pt x="3899812" y="2120900"/>
                  </a:lnTo>
                  <a:lnTo>
                    <a:pt x="3890720" y="2133600"/>
                  </a:lnTo>
                  <a:lnTo>
                    <a:pt x="3924081" y="2133600"/>
                  </a:lnTo>
                  <a:lnTo>
                    <a:pt x="3928939" y="2120900"/>
                  </a:lnTo>
                  <a:close/>
                </a:path>
                <a:path w="10086975" h="3606800">
                  <a:moveTo>
                    <a:pt x="3993007" y="2120900"/>
                  </a:moveTo>
                  <a:lnTo>
                    <a:pt x="3966750" y="2120900"/>
                  </a:lnTo>
                  <a:lnTo>
                    <a:pt x="3976389" y="2133600"/>
                  </a:lnTo>
                  <a:lnTo>
                    <a:pt x="3995349" y="2133600"/>
                  </a:lnTo>
                  <a:lnTo>
                    <a:pt x="3993007" y="2120900"/>
                  </a:lnTo>
                  <a:close/>
                </a:path>
                <a:path w="10086975" h="3606800">
                  <a:moveTo>
                    <a:pt x="4251981" y="2120900"/>
                  </a:moveTo>
                  <a:lnTo>
                    <a:pt x="4244558" y="2120900"/>
                  </a:lnTo>
                  <a:lnTo>
                    <a:pt x="4235825" y="2133600"/>
                  </a:lnTo>
                  <a:lnTo>
                    <a:pt x="4253128" y="2133600"/>
                  </a:lnTo>
                  <a:lnTo>
                    <a:pt x="4251981" y="2120900"/>
                  </a:lnTo>
                  <a:close/>
                </a:path>
                <a:path w="10086975" h="3606800">
                  <a:moveTo>
                    <a:pt x="4334235" y="2082800"/>
                  </a:moveTo>
                  <a:lnTo>
                    <a:pt x="4164613" y="2082800"/>
                  </a:lnTo>
                  <a:lnTo>
                    <a:pt x="4157328" y="2095500"/>
                  </a:lnTo>
                  <a:lnTo>
                    <a:pt x="4136835" y="2108200"/>
                  </a:lnTo>
                  <a:lnTo>
                    <a:pt x="4264889" y="2108200"/>
                  </a:lnTo>
                  <a:lnTo>
                    <a:pt x="4264949" y="2120900"/>
                  </a:lnTo>
                  <a:lnTo>
                    <a:pt x="4264025" y="2120900"/>
                  </a:lnTo>
                  <a:lnTo>
                    <a:pt x="4266452" y="2133600"/>
                  </a:lnTo>
                  <a:lnTo>
                    <a:pt x="4271338" y="2120900"/>
                  </a:lnTo>
                  <a:lnTo>
                    <a:pt x="4281187" y="2108200"/>
                  </a:lnTo>
                  <a:lnTo>
                    <a:pt x="4298019" y="2095500"/>
                  </a:lnTo>
                  <a:lnTo>
                    <a:pt x="4335398" y="2095500"/>
                  </a:lnTo>
                  <a:lnTo>
                    <a:pt x="4334235" y="2082800"/>
                  </a:lnTo>
                  <a:close/>
                </a:path>
                <a:path w="10086975" h="3606800">
                  <a:moveTo>
                    <a:pt x="4317674" y="2120900"/>
                  </a:moveTo>
                  <a:lnTo>
                    <a:pt x="4299744" y="2120900"/>
                  </a:lnTo>
                  <a:lnTo>
                    <a:pt x="4296085" y="2133600"/>
                  </a:lnTo>
                  <a:lnTo>
                    <a:pt x="4313925" y="2133600"/>
                  </a:lnTo>
                  <a:lnTo>
                    <a:pt x="4317674" y="2120900"/>
                  </a:lnTo>
                  <a:close/>
                </a:path>
                <a:path w="10086975" h="3606800">
                  <a:moveTo>
                    <a:pt x="4242547" y="2108200"/>
                  </a:moveTo>
                  <a:lnTo>
                    <a:pt x="3959665" y="2108200"/>
                  </a:lnTo>
                  <a:lnTo>
                    <a:pt x="3948631" y="2120900"/>
                  </a:lnTo>
                  <a:lnTo>
                    <a:pt x="4230411" y="2120900"/>
                  </a:lnTo>
                  <a:lnTo>
                    <a:pt x="4242547" y="2108200"/>
                  </a:lnTo>
                  <a:close/>
                </a:path>
                <a:path w="10086975" h="3606800">
                  <a:moveTo>
                    <a:pt x="4261929" y="2108200"/>
                  </a:moveTo>
                  <a:lnTo>
                    <a:pt x="4253474" y="2108200"/>
                  </a:lnTo>
                  <a:lnTo>
                    <a:pt x="4255963" y="2120900"/>
                  </a:lnTo>
                  <a:lnTo>
                    <a:pt x="4262475" y="2120900"/>
                  </a:lnTo>
                  <a:lnTo>
                    <a:pt x="4261929" y="2108200"/>
                  </a:lnTo>
                  <a:close/>
                </a:path>
                <a:path w="10086975" h="3606800">
                  <a:moveTo>
                    <a:pt x="4298495" y="2108200"/>
                  </a:moveTo>
                  <a:lnTo>
                    <a:pt x="4289247" y="2108200"/>
                  </a:lnTo>
                  <a:lnTo>
                    <a:pt x="4287572" y="2120900"/>
                  </a:lnTo>
                  <a:lnTo>
                    <a:pt x="4293351" y="2120900"/>
                  </a:lnTo>
                  <a:lnTo>
                    <a:pt x="4298495" y="2108200"/>
                  </a:lnTo>
                  <a:close/>
                </a:path>
                <a:path w="10086975" h="3606800">
                  <a:moveTo>
                    <a:pt x="4366524" y="2108200"/>
                  </a:moveTo>
                  <a:lnTo>
                    <a:pt x="4355037" y="2108200"/>
                  </a:lnTo>
                  <a:lnTo>
                    <a:pt x="4351525" y="2120900"/>
                  </a:lnTo>
                  <a:lnTo>
                    <a:pt x="4355675" y="2120900"/>
                  </a:lnTo>
                  <a:lnTo>
                    <a:pt x="4366524" y="2108200"/>
                  </a:lnTo>
                  <a:close/>
                </a:path>
                <a:path w="10086975" h="3606800">
                  <a:moveTo>
                    <a:pt x="4374489" y="2108200"/>
                  </a:moveTo>
                  <a:lnTo>
                    <a:pt x="4369131" y="2108200"/>
                  </a:lnTo>
                  <a:lnTo>
                    <a:pt x="4369174" y="2120900"/>
                  </a:lnTo>
                  <a:lnTo>
                    <a:pt x="4378163" y="2120900"/>
                  </a:lnTo>
                  <a:lnTo>
                    <a:pt x="4374489" y="2108200"/>
                  </a:lnTo>
                  <a:close/>
                </a:path>
                <a:path w="10086975" h="3606800">
                  <a:moveTo>
                    <a:pt x="3959104" y="2095500"/>
                  </a:moveTo>
                  <a:lnTo>
                    <a:pt x="3951605" y="2095500"/>
                  </a:lnTo>
                  <a:lnTo>
                    <a:pt x="3954189" y="2108200"/>
                  </a:lnTo>
                  <a:lnTo>
                    <a:pt x="3959104" y="2095500"/>
                  </a:lnTo>
                  <a:close/>
                </a:path>
                <a:path w="10086975" h="3606800">
                  <a:moveTo>
                    <a:pt x="3984763" y="2095500"/>
                  </a:moveTo>
                  <a:lnTo>
                    <a:pt x="3979223" y="2108200"/>
                  </a:lnTo>
                  <a:lnTo>
                    <a:pt x="3996167" y="2108200"/>
                  </a:lnTo>
                  <a:lnTo>
                    <a:pt x="3984763" y="2095500"/>
                  </a:lnTo>
                  <a:close/>
                </a:path>
                <a:path w="10086975" h="3606800">
                  <a:moveTo>
                    <a:pt x="4055200" y="2095500"/>
                  </a:moveTo>
                  <a:lnTo>
                    <a:pt x="3999823" y="2095500"/>
                  </a:lnTo>
                  <a:lnTo>
                    <a:pt x="3996167" y="2108200"/>
                  </a:lnTo>
                  <a:lnTo>
                    <a:pt x="4055308" y="2108200"/>
                  </a:lnTo>
                  <a:lnTo>
                    <a:pt x="4055200" y="2095500"/>
                  </a:lnTo>
                  <a:close/>
                </a:path>
                <a:path w="10086975" h="3606800">
                  <a:moveTo>
                    <a:pt x="4094273" y="2095500"/>
                  </a:moveTo>
                  <a:lnTo>
                    <a:pt x="4060656" y="2095500"/>
                  </a:lnTo>
                  <a:lnTo>
                    <a:pt x="4064231" y="2108200"/>
                  </a:lnTo>
                  <a:lnTo>
                    <a:pt x="4097100" y="2108200"/>
                  </a:lnTo>
                  <a:lnTo>
                    <a:pt x="4094273" y="2095500"/>
                  </a:lnTo>
                  <a:close/>
                </a:path>
                <a:path w="10086975" h="3606800">
                  <a:moveTo>
                    <a:pt x="4123885" y="2095500"/>
                  </a:moveTo>
                  <a:lnTo>
                    <a:pt x="4106536" y="2095500"/>
                  </a:lnTo>
                  <a:lnTo>
                    <a:pt x="4097100" y="2108200"/>
                  </a:lnTo>
                  <a:lnTo>
                    <a:pt x="4121950" y="2108200"/>
                  </a:lnTo>
                  <a:lnTo>
                    <a:pt x="4123885" y="2095500"/>
                  </a:lnTo>
                  <a:close/>
                </a:path>
                <a:path w="10086975" h="3606800">
                  <a:moveTo>
                    <a:pt x="4369907" y="2095500"/>
                  </a:moveTo>
                  <a:lnTo>
                    <a:pt x="4324923" y="2095500"/>
                  </a:lnTo>
                  <a:lnTo>
                    <a:pt x="4325389" y="2108200"/>
                  </a:lnTo>
                  <a:lnTo>
                    <a:pt x="4350943" y="2108200"/>
                  </a:lnTo>
                  <a:lnTo>
                    <a:pt x="4369907" y="2095500"/>
                  </a:lnTo>
                  <a:close/>
                </a:path>
                <a:path w="10086975" h="3606800">
                  <a:moveTo>
                    <a:pt x="4044356" y="2082800"/>
                  </a:moveTo>
                  <a:lnTo>
                    <a:pt x="4021656" y="2082800"/>
                  </a:lnTo>
                  <a:lnTo>
                    <a:pt x="4015022" y="2095500"/>
                  </a:lnTo>
                  <a:lnTo>
                    <a:pt x="4050166" y="2095500"/>
                  </a:lnTo>
                  <a:lnTo>
                    <a:pt x="4044356" y="2082800"/>
                  </a:lnTo>
                  <a:close/>
                </a:path>
                <a:path w="10086975" h="3606800">
                  <a:moveTo>
                    <a:pt x="4093217" y="2082800"/>
                  </a:moveTo>
                  <a:lnTo>
                    <a:pt x="4067971" y="2082800"/>
                  </a:lnTo>
                  <a:lnTo>
                    <a:pt x="4066601" y="2095500"/>
                  </a:lnTo>
                  <a:lnTo>
                    <a:pt x="4094916" y="2095500"/>
                  </a:lnTo>
                  <a:lnTo>
                    <a:pt x="4093217" y="2082800"/>
                  </a:lnTo>
                  <a:close/>
                </a:path>
                <a:path w="10086975" h="3606800">
                  <a:moveTo>
                    <a:pt x="4108479" y="2082800"/>
                  </a:moveTo>
                  <a:lnTo>
                    <a:pt x="4104745" y="2082800"/>
                  </a:lnTo>
                  <a:lnTo>
                    <a:pt x="4104323" y="2095500"/>
                  </a:lnTo>
                  <a:lnTo>
                    <a:pt x="4108089" y="2095500"/>
                  </a:lnTo>
                  <a:lnTo>
                    <a:pt x="4108479" y="2082800"/>
                  </a:lnTo>
                  <a:close/>
                </a:path>
                <a:path w="10086975" h="3606800">
                  <a:moveTo>
                    <a:pt x="4123903" y="2082800"/>
                  </a:moveTo>
                  <a:lnTo>
                    <a:pt x="4120000" y="2082800"/>
                  </a:lnTo>
                  <a:lnTo>
                    <a:pt x="4116048" y="2095500"/>
                  </a:lnTo>
                  <a:lnTo>
                    <a:pt x="4123903" y="2082800"/>
                  </a:lnTo>
                  <a:close/>
                </a:path>
                <a:path w="10086975" h="3606800">
                  <a:moveTo>
                    <a:pt x="4382394" y="2082800"/>
                  </a:moveTo>
                  <a:lnTo>
                    <a:pt x="4364185" y="2082800"/>
                  </a:lnTo>
                  <a:lnTo>
                    <a:pt x="4358851" y="2095500"/>
                  </a:lnTo>
                  <a:lnTo>
                    <a:pt x="4390279" y="2095500"/>
                  </a:lnTo>
                  <a:lnTo>
                    <a:pt x="4382394" y="2082800"/>
                  </a:lnTo>
                  <a:close/>
                </a:path>
                <a:path w="10086975" h="3606800">
                  <a:moveTo>
                    <a:pt x="4346173" y="2070100"/>
                  </a:moveTo>
                  <a:lnTo>
                    <a:pt x="4083781" y="2070100"/>
                  </a:lnTo>
                  <a:lnTo>
                    <a:pt x="4070581" y="2082800"/>
                  </a:lnTo>
                  <a:lnTo>
                    <a:pt x="4338260" y="2082800"/>
                  </a:lnTo>
                  <a:lnTo>
                    <a:pt x="4346173" y="2070100"/>
                  </a:lnTo>
                  <a:close/>
                </a:path>
                <a:path w="10086975" h="3606800">
                  <a:moveTo>
                    <a:pt x="4402654" y="2057400"/>
                  </a:moveTo>
                  <a:lnTo>
                    <a:pt x="4122222" y="2057400"/>
                  </a:lnTo>
                  <a:lnTo>
                    <a:pt x="4115416" y="2070100"/>
                  </a:lnTo>
                  <a:lnTo>
                    <a:pt x="4359062" y="2070100"/>
                  </a:lnTo>
                  <a:lnTo>
                    <a:pt x="4351847" y="2082800"/>
                  </a:lnTo>
                  <a:lnTo>
                    <a:pt x="4381905" y="2082800"/>
                  </a:lnTo>
                  <a:lnTo>
                    <a:pt x="4392582" y="2070100"/>
                  </a:lnTo>
                  <a:lnTo>
                    <a:pt x="4402654" y="2057400"/>
                  </a:lnTo>
                  <a:close/>
                </a:path>
                <a:path w="10086975" h="3606800">
                  <a:moveTo>
                    <a:pt x="4428131" y="2070100"/>
                  </a:moveTo>
                  <a:lnTo>
                    <a:pt x="4401409" y="2070100"/>
                  </a:lnTo>
                  <a:lnTo>
                    <a:pt x="4396797" y="2082800"/>
                  </a:lnTo>
                  <a:lnTo>
                    <a:pt x="4423082" y="2082800"/>
                  </a:lnTo>
                  <a:lnTo>
                    <a:pt x="4428131" y="2070100"/>
                  </a:lnTo>
                  <a:close/>
                </a:path>
                <a:path w="10086975" h="3606800">
                  <a:moveTo>
                    <a:pt x="4465859" y="2057400"/>
                  </a:moveTo>
                  <a:lnTo>
                    <a:pt x="4450629" y="2057400"/>
                  </a:lnTo>
                  <a:lnTo>
                    <a:pt x="4450494" y="2070100"/>
                  </a:lnTo>
                  <a:lnTo>
                    <a:pt x="4461451" y="2070100"/>
                  </a:lnTo>
                  <a:lnTo>
                    <a:pt x="4465859" y="2057400"/>
                  </a:lnTo>
                  <a:close/>
                </a:path>
                <a:path w="10086975" h="3606800">
                  <a:moveTo>
                    <a:pt x="4486200" y="2057400"/>
                  </a:moveTo>
                  <a:lnTo>
                    <a:pt x="4472114" y="2057400"/>
                  </a:lnTo>
                  <a:lnTo>
                    <a:pt x="4472720" y="2070100"/>
                  </a:lnTo>
                  <a:lnTo>
                    <a:pt x="4479299" y="2070100"/>
                  </a:lnTo>
                  <a:lnTo>
                    <a:pt x="4486200" y="2057400"/>
                  </a:lnTo>
                  <a:close/>
                </a:path>
                <a:path w="10086975" h="3606800">
                  <a:moveTo>
                    <a:pt x="4384466" y="2044700"/>
                  </a:moveTo>
                  <a:lnTo>
                    <a:pt x="4168492" y="2044700"/>
                  </a:lnTo>
                  <a:lnTo>
                    <a:pt x="4164474" y="2057400"/>
                  </a:lnTo>
                  <a:lnTo>
                    <a:pt x="4380994" y="2057400"/>
                  </a:lnTo>
                  <a:lnTo>
                    <a:pt x="4384466" y="2044700"/>
                  </a:lnTo>
                  <a:close/>
                </a:path>
                <a:path w="10086975" h="3606800">
                  <a:moveTo>
                    <a:pt x="4430678" y="2044700"/>
                  </a:moveTo>
                  <a:lnTo>
                    <a:pt x="4393301" y="2044700"/>
                  </a:lnTo>
                  <a:lnTo>
                    <a:pt x="4390964" y="2057400"/>
                  </a:lnTo>
                  <a:lnTo>
                    <a:pt x="4414544" y="2057400"/>
                  </a:lnTo>
                  <a:lnTo>
                    <a:pt x="4430678" y="2044700"/>
                  </a:lnTo>
                  <a:close/>
                </a:path>
                <a:path w="10086975" h="3606800">
                  <a:moveTo>
                    <a:pt x="4486031" y="2044700"/>
                  </a:moveTo>
                  <a:lnTo>
                    <a:pt x="4452718" y="2044700"/>
                  </a:lnTo>
                  <a:lnTo>
                    <a:pt x="4452358" y="2057400"/>
                  </a:lnTo>
                  <a:lnTo>
                    <a:pt x="4486536" y="2057400"/>
                  </a:lnTo>
                  <a:lnTo>
                    <a:pt x="4486031" y="2044700"/>
                  </a:lnTo>
                  <a:close/>
                </a:path>
                <a:path w="10086975" h="3606800">
                  <a:moveTo>
                    <a:pt x="4509085" y="2044700"/>
                  </a:moveTo>
                  <a:lnTo>
                    <a:pt x="4505116" y="2044700"/>
                  </a:lnTo>
                  <a:lnTo>
                    <a:pt x="4497768" y="2057400"/>
                  </a:lnTo>
                  <a:lnTo>
                    <a:pt x="4507418" y="2057400"/>
                  </a:lnTo>
                  <a:lnTo>
                    <a:pt x="4509085" y="2044700"/>
                  </a:lnTo>
                  <a:close/>
                </a:path>
                <a:path w="10086975" h="3606800">
                  <a:moveTo>
                    <a:pt x="4535399" y="2044700"/>
                  </a:moveTo>
                  <a:lnTo>
                    <a:pt x="4518465" y="2044700"/>
                  </a:lnTo>
                  <a:lnTo>
                    <a:pt x="4519960" y="2057400"/>
                  </a:lnTo>
                  <a:lnTo>
                    <a:pt x="4535399" y="2044700"/>
                  </a:lnTo>
                  <a:close/>
                </a:path>
                <a:path w="10086975" h="3606800">
                  <a:moveTo>
                    <a:pt x="4128381" y="2032000"/>
                  </a:moveTo>
                  <a:lnTo>
                    <a:pt x="4125131" y="2032000"/>
                  </a:lnTo>
                  <a:lnTo>
                    <a:pt x="4114486" y="2044700"/>
                  </a:lnTo>
                  <a:lnTo>
                    <a:pt x="4125149" y="2044700"/>
                  </a:lnTo>
                  <a:lnTo>
                    <a:pt x="4128381" y="2032000"/>
                  </a:lnTo>
                  <a:close/>
                </a:path>
                <a:path w="10086975" h="3606800">
                  <a:moveTo>
                    <a:pt x="4197498" y="2032000"/>
                  </a:moveTo>
                  <a:lnTo>
                    <a:pt x="4184324" y="2032000"/>
                  </a:lnTo>
                  <a:lnTo>
                    <a:pt x="4184888" y="2044700"/>
                  </a:lnTo>
                  <a:lnTo>
                    <a:pt x="4192222" y="2044700"/>
                  </a:lnTo>
                  <a:lnTo>
                    <a:pt x="4197498" y="2032000"/>
                  </a:lnTo>
                  <a:close/>
                </a:path>
                <a:path w="10086975" h="3606800">
                  <a:moveTo>
                    <a:pt x="4269544" y="2032000"/>
                  </a:moveTo>
                  <a:lnTo>
                    <a:pt x="4197498" y="2032000"/>
                  </a:lnTo>
                  <a:lnTo>
                    <a:pt x="4195745" y="2044700"/>
                  </a:lnTo>
                  <a:lnTo>
                    <a:pt x="4264220" y="2044700"/>
                  </a:lnTo>
                  <a:lnTo>
                    <a:pt x="4267603" y="2037034"/>
                  </a:lnTo>
                  <a:lnTo>
                    <a:pt x="4269544" y="2032000"/>
                  </a:lnTo>
                  <a:close/>
                </a:path>
                <a:path w="10086975" h="3606800">
                  <a:moveTo>
                    <a:pt x="4267603" y="2037034"/>
                  </a:moveTo>
                  <a:lnTo>
                    <a:pt x="4264220" y="2044700"/>
                  </a:lnTo>
                  <a:lnTo>
                    <a:pt x="4264648" y="2044700"/>
                  </a:lnTo>
                  <a:lnTo>
                    <a:pt x="4267603" y="2037034"/>
                  </a:lnTo>
                  <a:close/>
                </a:path>
                <a:path w="10086975" h="3606800">
                  <a:moveTo>
                    <a:pt x="4498743" y="2032000"/>
                  </a:moveTo>
                  <a:lnTo>
                    <a:pt x="4269824" y="2032000"/>
                  </a:lnTo>
                  <a:lnTo>
                    <a:pt x="4267603" y="2037034"/>
                  </a:lnTo>
                  <a:lnTo>
                    <a:pt x="4264648" y="2044700"/>
                  </a:lnTo>
                  <a:lnTo>
                    <a:pt x="4497740" y="2044700"/>
                  </a:lnTo>
                  <a:lnTo>
                    <a:pt x="4498743" y="2032000"/>
                  </a:lnTo>
                  <a:close/>
                </a:path>
                <a:path w="10086975" h="3606800">
                  <a:moveTo>
                    <a:pt x="4529671" y="2032000"/>
                  </a:moveTo>
                  <a:lnTo>
                    <a:pt x="4517002" y="2044700"/>
                  </a:lnTo>
                  <a:lnTo>
                    <a:pt x="4533336" y="2044700"/>
                  </a:lnTo>
                  <a:lnTo>
                    <a:pt x="4529671" y="2032000"/>
                  </a:lnTo>
                  <a:close/>
                </a:path>
                <a:path w="10086975" h="3606800">
                  <a:moveTo>
                    <a:pt x="4562383" y="2006600"/>
                  </a:moveTo>
                  <a:lnTo>
                    <a:pt x="4512208" y="2006600"/>
                  </a:lnTo>
                  <a:lnTo>
                    <a:pt x="4514340" y="2019300"/>
                  </a:lnTo>
                  <a:lnTo>
                    <a:pt x="4521601" y="2019300"/>
                  </a:lnTo>
                  <a:lnTo>
                    <a:pt x="4509701" y="2032000"/>
                  </a:lnTo>
                  <a:lnTo>
                    <a:pt x="4536096" y="2032000"/>
                  </a:lnTo>
                  <a:lnTo>
                    <a:pt x="4538401" y="2044700"/>
                  </a:lnTo>
                  <a:lnTo>
                    <a:pt x="4560475" y="2044700"/>
                  </a:lnTo>
                  <a:lnTo>
                    <a:pt x="4558688" y="2032000"/>
                  </a:lnTo>
                  <a:lnTo>
                    <a:pt x="4557985" y="2019300"/>
                  </a:lnTo>
                  <a:lnTo>
                    <a:pt x="4562383" y="2006600"/>
                  </a:lnTo>
                  <a:close/>
                </a:path>
                <a:path w="10086975" h="3606800">
                  <a:moveTo>
                    <a:pt x="4285886" y="2006600"/>
                  </a:moveTo>
                  <a:lnTo>
                    <a:pt x="4244471" y="2006600"/>
                  </a:lnTo>
                  <a:lnTo>
                    <a:pt x="4241062" y="2019300"/>
                  </a:lnTo>
                  <a:lnTo>
                    <a:pt x="4202790" y="2019300"/>
                  </a:lnTo>
                  <a:lnTo>
                    <a:pt x="4192238" y="2032000"/>
                  </a:lnTo>
                  <a:lnTo>
                    <a:pt x="4294110" y="2032000"/>
                  </a:lnTo>
                  <a:lnTo>
                    <a:pt x="4289773" y="2019300"/>
                  </a:lnTo>
                  <a:lnTo>
                    <a:pt x="4285886" y="2006600"/>
                  </a:lnTo>
                  <a:close/>
                </a:path>
                <a:path w="10086975" h="3606800">
                  <a:moveTo>
                    <a:pt x="4480134" y="2019300"/>
                  </a:moveTo>
                  <a:lnTo>
                    <a:pt x="4296517" y="2019300"/>
                  </a:lnTo>
                  <a:lnTo>
                    <a:pt x="4294110" y="2032000"/>
                  </a:lnTo>
                  <a:lnTo>
                    <a:pt x="4472687" y="2032000"/>
                  </a:lnTo>
                  <a:lnTo>
                    <a:pt x="4480134" y="2019300"/>
                  </a:lnTo>
                  <a:close/>
                </a:path>
                <a:path w="10086975" h="3606800">
                  <a:moveTo>
                    <a:pt x="4506617" y="2019300"/>
                  </a:moveTo>
                  <a:lnTo>
                    <a:pt x="4480134" y="2019300"/>
                  </a:lnTo>
                  <a:lnTo>
                    <a:pt x="4484005" y="2032000"/>
                  </a:lnTo>
                  <a:lnTo>
                    <a:pt x="4506879" y="2032000"/>
                  </a:lnTo>
                  <a:lnTo>
                    <a:pt x="4506617" y="2019300"/>
                  </a:lnTo>
                  <a:close/>
                </a:path>
                <a:path w="10086975" h="3606800">
                  <a:moveTo>
                    <a:pt x="4521601" y="2019300"/>
                  </a:moveTo>
                  <a:lnTo>
                    <a:pt x="4506617" y="2019300"/>
                  </a:lnTo>
                  <a:lnTo>
                    <a:pt x="4506879" y="2032000"/>
                  </a:lnTo>
                  <a:lnTo>
                    <a:pt x="4509701" y="2032000"/>
                  </a:lnTo>
                  <a:lnTo>
                    <a:pt x="4521601" y="2019300"/>
                  </a:lnTo>
                  <a:close/>
                </a:path>
                <a:path w="10086975" h="3606800">
                  <a:moveTo>
                    <a:pt x="4631785" y="1993900"/>
                  </a:moveTo>
                  <a:lnTo>
                    <a:pt x="4557275" y="1993900"/>
                  </a:lnTo>
                  <a:lnTo>
                    <a:pt x="4556115" y="2006600"/>
                  </a:lnTo>
                  <a:lnTo>
                    <a:pt x="4568036" y="2006600"/>
                  </a:lnTo>
                  <a:lnTo>
                    <a:pt x="4570840" y="2019300"/>
                  </a:lnTo>
                  <a:lnTo>
                    <a:pt x="4566694" y="2032000"/>
                  </a:lnTo>
                  <a:lnTo>
                    <a:pt x="4601782" y="2032000"/>
                  </a:lnTo>
                  <a:lnTo>
                    <a:pt x="4598093" y="2019300"/>
                  </a:lnTo>
                  <a:lnTo>
                    <a:pt x="4621753" y="2019300"/>
                  </a:lnTo>
                  <a:lnTo>
                    <a:pt x="4628763" y="2006600"/>
                  </a:lnTo>
                  <a:lnTo>
                    <a:pt x="4631785" y="1993900"/>
                  </a:lnTo>
                  <a:close/>
                </a:path>
                <a:path w="10086975" h="3606800">
                  <a:moveTo>
                    <a:pt x="4621753" y="2019300"/>
                  </a:moveTo>
                  <a:lnTo>
                    <a:pt x="4607995" y="2019300"/>
                  </a:lnTo>
                  <a:lnTo>
                    <a:pt x="4601782" y="2032000"/>
                  </a:lnTo>
                  <a:lnTo>
                    <a:pt x="4611109" y="2032000"/>
                  </a:lnTo>
                  <a:lnTo>
                    <a:pt x="4621753" y="2019300"/>
                  </a:lnTo>
                  <a:close/>
                </a:path>
                <a:path w="10086975" h="3606800">
                  <a:moveTo>
                    <a:pt x="4205330" y="2006600"/>
                  </a:moveTo>
                  <a:lnTo>
                    <a:pt x="4202563" y="2006600"/>
                  </a:lnTo>
                  <a:lnTo>
                    <a:pt x="4202572" y="2019300"/>
                  </a:lnTo>
                  <a:lnTo>
                    <a:pt x="4211452" y="2019300"/>
                  </a:lnTo>
                  <a:lnTo>
                    <a:pt x="4205330" y="2006600"/>
                  </a:lnTo>
                  <a:close/>
                </a:path>
                <a:path w="10086975" h="3606800">
                  <a:moveTo>
                    <a:pt x="4499624" y="1993900"/>
                  </a:moveTo>
                  <a:lnTo>
                    <a:pt x="4303121" y="1993900"/>
                  </a:lnTo>
                  <a:lnTo>
                    <a:pt x="4301256" y="2006600"/>
                  </a:lnTo>
                  <a:lnTo>
                    <a:pt x="4298977" y="2019300"/>
                  </a:lnTo>
                  <a:lnTo>
                    <a:pt x="4506332" y="2019300"/>
                  </a:lnTo>
                  <a:lnTo>
                    <a:pt x="4508682" y="2006600"/>
                  </a:lnTo>
                  <a:lnTo>
                    <a:pt x="4503871" y="2006600"/>
                  </a:lnTo>
                  <a:lnTo>
                    <a:pt x="4499624" y="1993900"/>
                  </a:lnTo>
                  <a:close/>
                </a:path>
                <a:path w="10086975" h="3606800">
                  <a:moveTo>
                    <a:pt x="4511245" y="1955800"/>
                  </a:moveTo>
                  <a:lnTo>
                    <a:pt x="4498701" y="1955800"/>
                  </a:lnTo>
                  <a:lnTo>
                    <a:pt x="4494747" y="1968500"/>
                  </a:lnTo>
                  <a:lnTo>
                    <a:pt x="4493664" y="1981200"/>
                  </a:lnTo>
                  <a:lnTo>
                    <a:pt x="4495330" y="1993900"/>
                  </a:lnTo>
                  <a:lnTo>
                    <a:pt x="4499624" y="1993900"/>
                  </a:lnTo>
                  <a:lnTo>
                    <a:pt x="4503871" y="2006600"/>
                  </a:lnTo>
                  <a:lnTo>
                    <a:pt x="4508682" y="2006600"/>
                  </a:lnTo>
                  <a:lnTo>
                    <a:pt x="4511367" y="1993900"/>
                  </a:lnTo>
                  <a:lnTo>
                    <a:pt x="4513579" y="1968500"/>
                  </a:lnTo>
                  <a:lnTo>
                    <a:pt x="4514509" y="1968500"/>
                  </a:lnTo>
                  <a:lnTo>
                    <a:pt x="4511245" y="1955800"/>
                  </a:lnTo>
                  <a:close/>
                </a:path>
                <a:path w="10086975" h="3606800">
                  <a:moveTo>
                    <a:pt x="4674763" y="1968500"/>
                  </a:moveTo>
                  <a:lnTo>
                    <a:pt x="4513579" y="1968500"/>
                  </a:lnTo>
                  <a:lnTo>
                    <a:pt x="4511367" y="1993900"/>
                  </a:lnTo>
                  <a:lnTo>
                    <a:pt x="4508682" y="2006600"/>
                  </a:lnTo>
                  <a:lnTo>
                    <a:pt x="4547226" y="2006600"/>
                  </a:lnTo>
                  <a:lnTo>
                    <a:pt x="4557275" y="1993900"/>
                  </a:lnTo>
                  <a:lnTo>
                    <a:pt x="4598908" y="1993900"/>
                  </a:lnTo>
                  <a:lnTo>
                    <a:pt x="4596855" y="1981200"/>
                  </a:lnTo>
                  <a:lnTo>
                    <a:pt x="4673652" y="1981200"/>
                  </a:lnTo>
                  <a:lnTo>
                    <a:pt x="4674763" y="1968500"/>
                  </a:lnTo>
                  <a:close/>
                </a:path>
                <a:path w="10086975" h="3606800">
                  <a:moveTo>
                    <a:pt x="4658729" y="1981200"/>
                  </a:moveTo>
                  <a:lnTo>
                    <a:pt x="4657472" y="1981200"/>
                  </a:lnTo>
                  <a:lnTo>
                    <a:pt x="4649207" y="1993900"/>
                  </a:lnTo>
                  <a:lnTo>
                    <a:pt x="4642791" y="1993900"/>
                  </a:lnTo>
                  <a:lnTo>
                    <a:pt x="4642792" y="2006600"/>
                  </a:lnTo>
                  <a:lnTo>
                    <a:pt x="4654229" y="2006600"/>
                  </a:lnTo>
                  <a:lnTo>
                    <a:pt x="4657632" y="1993900"/>
                  </a:lnTo>
                  <a:lnTo>
                    <a:pt x="4658729" y="1981200"/>
                  </a:lnTo>
                  <a:close/>
                </a:path>
                <a:path w="10086975" h="3606800">
                  <a:moveTo>
                    <a:pt x="4696066" y="1993900"/>
                  </a:moveTo>
                  <a:lnTo>
                    <a:pt x="4676296" y="1993900"/>
                  </a:lnTo>
                  <a:lnTo>
                    <a:pt x="4684042" y="2006600"/>
                  </a:lnTo>
                  <a:lnTo>
                    <a:pt x="4689407" y="2006600"/>
                  </a:lnTo>
                  <a:lnTo>
                    <a:pt x="4696066" y="1993900"/>
                  </a:lnTo>
                  <a:close/>
                </a:path>
                <a:path w="10086975" h="3606800">
                  <a:moveTo>
                    <a:pt x="4333509" y="1981200"/>
                  </a:moveTo>
                  <a:lnTo>
                    <a:pt x="4320365" y="1981200"/>
                  </a:lnTo>
                  <a:lnTo>
                    <a:pt x="4316087" y="1993900"/>
                  </a:lnTo>
                  <a:lnTo>
                    <a:pt x="4336212" y="1993900"/>
                  </a:lnTo>
                  <a:lnTo>
                    <a:pt x="4333509" y="1981200"/>
                  </a:lnTo>
                  <a:close/>
                </a:path>
                <a:path w="10086975" h="3606800">
                  <a:moveTo>
                    <a:pt x="4431005" y="1981200"/>
                  </a:moveTo>
                  <a:lnTo>
                    <a:pt x="4362615" y="1981200"/>
                  </a:lnTo>
                  <a:lnTo>
                    <a:pt x="4360407" y="1993900"/>
                  </a:lnTo>
                  <a:lnTo>
                    <a:pt x="4423557" y="1993900"/>
                  </a:lnTo>
                  <a:lnTo>
                    <a:pt x="4431005" y="1981200"/>
                  </a:lnTo>
                  <a:close/>
                </a:path>
                <a:path w="10086975" h="3606800">
                  <a:moveTo>
                    <a:pt x="4498701" y="1955800"/>
                  </a:moveTo>
                  <a:lnTo>
                    <a:pt x="4427973" y="1955800"/>
                  </a:lnTo>
                  <a:lnTo>
                    <a:pt x="4420179" y="1968500"/>
                  </a:lnTo>
                  <a:lnTo>
                    <a:pt x="4407588" y="1981200"/>
                  </a:lnTo>
                  <a:lnTo>
                    <a:pt x="4431005" y="1981200"/>
                  </a:lnTo>
                  <a:lnTo>
                    <a:pt x="4434809" y="1993900"/>
                  </a:lnTo>
                  <a:lnTo>
                    <a:pt x="4495330" y="1993900"/>
                  </a:lnTo>
                  <a:lnTo>
                    <a:pt x="4493664" y="1981200"/>
                  </a:lnTo>
                  <a:lnTo>
                    <a:pt x="4494747" y="1968500"/>
                  </a:lnTo>
                  <a:lnTo>
                    <a:pt x="4498701" y="1955800"/>
                  </a:lnTo>
                  <a:close/>
                </a:path>
                <a:path w="10086975" h="3606800">
                  <a:moveTo>
                    <a:pt x="4638272" y="1981200"/>
                  </a:moveTo>
                  <a:lnTo>
                    <a:pt x="4617265" y="1981200"/>
                  </a:lnTo>
                  <a:lnTo>
                    <a:pt x="4614254" y="1993900"/>
                  </a:lnTo>
                  <a:lnTo>
                    <a:pt x="4633497" y="1993900"/>
                  </a:lnTo>
                  <a:lnTo>
                    <a:pt x="4638272" y="1981200"/>
                  </a:lnTo>
                  <a:close/>
                </a:path>
                <a:path w="10086975" h="3606800">
                  <a:moveTo>
                    <a:pt x="4691108" y="1981200"/>
                  </a:moveTo>
                  <a:lnTo>
                    <a:pt x="4660114" y="1981200"/>
                  </a:lnTo>
                  <a:lnTo>
                    <a:pt x="4668518" y="1993900"/>
                  </a:lnTo>
                  <a:lnTo>
                    <a:pt x="4695911" y="1993900"/>
                  </a:lnTo>
                  <a:lnTo>
                    <a:pt x="4691108" y="1981200"/>
                  </a:lnTo>
                  <a:close/>
                </a:path>
                <a:path w="10086975" h="3606800">
                  <a:moveTo>
                    <a:pt x="4330713" y="1968500"/>
                  </a:moveTo>
                  <a:lnTo>
                    <a:pt x="4323708" y="1968500"/>
                  </a:lnTo>
                  <a:lnTo>
                    <a:pt x="4325270" y="1981200"/>
                  </a:lnTo>
                  <a:lnTo>
                    <a:pt x="4326989" y="1981200"/>
                  </a:lnTo>
                  <a:lnTo>
                    <a:pt x="4330713" y="1968500"/>
                  </a:lnTo>
                  <a:close/>
                </a:path>
                <a:path w="10086975" h="3606800">
                  <a:moveTo>
                    <a:pt x="4409941" y="1955800"/>
                  </a:moveTo>
                  <a:lnTo>
                    <a:pt x="4381612" y="1955800"/>
                  </a:lnTo>
                  <a:lnTo>
                    <a:pt x="4362809" y="1968500"/>
                  </a:lnTo>
                  <a:lnTo>
                    <a:pt x="4351458" y="1981200"/>
                  </a:lnTo>
                  <a:lnTo>
                    <a:pt x="4396377" y="1981200"/>
                  </a:lnTo>
                  <a:lnTo>
                    <a:pt x="4396315" y="1968500"/>
                  </a:lnTo>
                  <a:lnTo>
                    <a:pt x="4407867" y="1968500"/>
                  </a:lnTo>
                  <a:lnTo>
                    <a:pt x="4409941" y="1955800"/>
                  </a:lnTo>
                  <a:close/>
                </a:path>
                <a:path w="10086975" h="3606800">
                  <a:moveTo>
                    <a:pt x="4706926" y="1968500"/>
                  </a:moveTo>
                  <a:lnTo>
                    <a:pt x="4674763" y="1968500"/>
                  </a:lnTo>
                  <a:lnTo>
                    <a:pt x="4681708" y="1981200"/>
                  </a:lnTo>
                  <a:lnTo>
                    <a:pt x="4704768" y="1981200"/>
                  </a:lnTo>
                  <a:lnTo>
                    <a:pt x="4706926" y="1968500"/>
                  </a:lnTo>
                  <a:close/>
                </a:path>
                <a:path w="10086975" h="3606800">
                  <a:moveTo>
                    <a:pt x="4761468" y="1968500"/>
                  </a:moveTo>
                  <a:lnTo>
                    <a:pt x="4749823" y="1968500"/>
                  </a:lnTo>
                  <a:lnTo>
                    <a:pt x="4749070" y="1981200"/>
                  </a:lnTo>
                  <a:lnTo>
                    <a:pt x="4756902" y="1981200"/>
                  </a:lnTo>
                  <a:lnTo>
                    <a:pt x="4761468" y="1968500"/>
                  </a:lnTo>
                  <a:close/>
                </a:path>
                <a:path w="10086975" h="3606800">
                  <a:moveTo>
                    <a:pt x="4703273" y="1955800"/>
                  </a:moveTo>
                  <a:lnTo>
                    <a:pt x="4511245" y="1955800"/>
                  </a:lnTo>
                  <a:lnTo>
                    <a:pt x="4514509" y="1968500"/>
                  </a:lnTo>
                  <a:lnTo>
                    <a:pt x="4704326" y="1968500"/>
                  </a:lnTo>
                  <a:lnTo>
                    <a:pt x="4703273" y="1955800"/>
                  </a:lnTo>
                  <a:close/>
                </a:path>
                <a:path w="10086975" h="3606800">
                  <a:moveTo>
                    <a:pt x="4726823" y="1955800"/>
                  </a:moveTo>
                  <a:lnTo>
                    <a:pt x="4709890" y="1955800"/>
                  </a:lnTo>
                  <a:lnTo>
                    <a:pt x="4711418" y="1968500"/>
                  </a:lnTo>
                  <a:lnTo>
                    <a:pt x="4726823" y="1955800"/>
                  </a:lnTo>
                  <a:close/>
                </a:path>
                <a:path w="10086975" h="3606800">
                  <a:moveTo>
                    <a:pt x="4740653" y="1955800"/>
                  </a:moveTo>
                  <a:lnTo>
                    <a:pt x="4732752" y="1955800"/>
                  </a:lnTo>
                  <a:lnTo>
                    <a:pt x="4727311" y="1968500"/>
                  </a:lnTo>
                  <a:lnTo>
                    <a:pt x="4734717" y="1968500"/>
                  </a:lnTo>
                  <a:lnTo>
                    <a:pt x="4740653" y="1955800"/>
                  </a:lnTo>
                  <a:close/>
                </a:path>
                <a:path w="10086975" h="3606800">
                  <a:moveTo>
                    <a:pt x="4484682" y="1943100"/>
                  </a:moveTo>
                  <a:lnTo>
                    <a:pt x="4442209" y="1943100"/>
                  </a:lnTo>
                  <a:lnTo>
                    <a:pt x="4432882" y="1955800"/>
                  </a:lnTo>
                  <a:lnTo>
                    <a:pt x="4493303" y="1955800"/>
                  </a:lnTo>
                  <a:lnTo>
                    <a:pt x="4484682" y="1943100"/>
                  </a:lnTo>
                  <a:close/>
                </a:path>
                <a:path w="10086975" h="3606800">
                  <a:moveTo>
                    <a:pt x="4717958" y="1943100"/>
                  </a:moveTo>
                  <a:lnTo>
                    <a:pt x="4511577" y="1943100"/>
                  </a:lnTo>
                  <a:lnTo>
                    <a:pt x="4504366" y="1955800"/>
                  </a:lnTo>
                  <a:lnTo>
                    <a:pt x="4710070" y="1955800"/>
                  </a:lnTo>
                  <a:lnTo>
                    <a:pt x="4717958" y="1943100"/>
                  </a:lnTo>
                  <a:close/>
                </a:path>
                <a:path w="10086975" h="3606800">
                  <a:moveTo>
                    <a:pt x="4750546" y="1943100"/>
                  </a:moveTo>
                  <a:lnTo>
                    <a:pt x="4743460" y="1943100"/>
                  </a:lnTo>
                  <a:lnTo>
                    <a:pt x="4744573" y="1955800"/>
                  </a:lnTo>
                  <a:lnTo>
                    <a:pt x="4747612" y="1955800"/>
                  </a:lnTo>
                  <a:lnTo>
                    <a:pt x="4750546" y="1943100"/>
                  </a:lnTo>
                  <a:close/>
                </a:path>
                <a:path w="10086975" h="3606800">
                  <a:moveTo>
                    <a:pt x="4780230" y="1943100"/>
                  </a:moveTo>
                  <a:lnTo>
                    <a:pt x="4755770" y="1943100"/>
                  </a:lnTo>
                  <a:lnTo>
                    <a:pt x="4767491" y="1955800"/>
                  </a:lnTo>
                  <a:lnTo>
                    <a:pt x="4777599" y="1955800"/>
                  </a:lnTo>
                  <a:lnTo>
                    <a:pt x="4780230" y="1943100"/>
                  </a:lnTo>
                  <a:close/>
                </a:path>
                <a:path w="10086975" h="3606800">
                  <a:moveTo>
                    <a:pt x="4852107" y="1917700"/>
                  </a:moveTo>
                  <a:lnTo>
                    <a:pt x="4820123" y="1917700"/>
                  </a:lnTo>
                  <a:lnTo>
                    <a:pt x="4825647" y="1930400"/>
                  </a:lnTo>
                  <a:lnTo>
                    <a:pt x="4822019" y="1930400"/>
                  </a:lnTo>
                  <a:lnTo>
                    <a:pt x="4818818" y="1943100"/>
                  </a:lnTo>
                  <a:lnTo>
                    <a:pt x="4825625" y="1955800"/>
                  </a:lnTo>
                  <a:lnTo>
                    <a:pt x="4832126" y="1943100"/>
                  </a:lnTo>
                  <a:lnTo>
                    <a:pt x="4840698" y="1943100"/>
                  </a:lnTo>
                  <a:lnTo>
                    <a:pt x="4844596" y="1930400"/>
                  </a:lnTo>
                  <a:lnTo>
                    <a:pt x="4852107" y="1917700"/>
                  </a:lnTo>
                  <a:close/>
                </a:path>
                <a:path w="10086975" h="3606800">
                  <a:moveTo>
                    <a:pt x="4478809" y="1930400"/>
                  </a:moveTo>
                  <a:lnTo>
                    <a:pt x="4463816" y="1930400"/>
                  </a:lnTo>
                  <a:lnTo>
                    <a:pt x="4452584" y="1943100"/>
                  </a:lnTo>
                  <a:lnTo>
                    <a:pt x="4480285" y="1943100"/>
                  </a:lnTo>
                  <a:lnTo>
                    <a:pt x="4478809" y="1930400"/>
                  </a:lnTo>
                  <a:close/>
                </a:path>
                <a:path w="10086975" h="3606800">
                  <a:moveTo>
                    <a:pt x="4568960" y="1905000"/>
                  </a:moveTo>
                  <a:lnTo>
                    <a:pt x="4519181" y="1905000"/>
                  </a:lnTo>
                  <a:lnTo>
                    <a:pt x="4506412" y="1930400"/>
                  </a:lnTo>
                  <a:lnTo>
                    <a:pt x="4511696" y="1943100"/>
                  </a:lnTo>
                  <a:lnTo>
                    <a:pt x="4783837" y="1943100"/>
                  </a:lnTo>
                  <a:lnTo>
                    <a:pt x="4795055" y="1930400"/>
                  </a:lnTo>
                  <a:lnTo>
                    <a:pt x="4664024" y="1930400"/>
                  </a:lnTo>
                  <a:lnTo>
                    <a:pt x="4670026" y="1917700"/>
                  </a:lnTo>
                  <a:lnTo>
                    <a:pt x="4575925" y="1917700"/>
                  </a:lnTo>
                  <a:lnTo>
                    <a:pt x="4568960" y="1905000"/>
                  </a:lnTo>
                  <a:close/>
                </a:path>
                <a:path w="10086975" h="3606800">
                  <a:moveTo>
                    <a:pt x="4807986" y="1930400"/>
                  </a:moveTo>
                  <a:lnTo>
                    <a:pt x="4802045" y="1930400"/>
                  </a:lnTo>
                  <a:lnTo>
                    <a:pt x="4796653" y="1943100"/>
                  </a:lnTo>
                  <a:lnTo>
                    <a:pt x="4811006" y="1943100"/>
                  </a:lnTo>
                  <a:lnTo>
                    <a:pt x="4807986" y="1930400"/>
                  </a:lnTo>
                  <a:close/>
                </a:path>
                <a:path w="10086975" h="3606800">
                  <a:moveTo>
                    <a:pt x="4820123" y="1917700"/>
                  </a:moveTo>
                  <a:lnTo>
                    <a:pt x="4676024" y="1917700"/>
                  </a:lnTo>
                  <a:lnTo>
                    <a:pt x="4664024" y="1930400"/>
                  </a:lnTo>
                  <a:lnTo>
                    <a:pt x="4808834" y="1930400"/>
                  </a:lnTo>
                  <a:lnTo>
                    <a:pt x="4820123" y="1917700"/>
                  </a:lnTo>
                  <a:close/>
                </a:path>
                <a:path w="10086975" h="3606800">
                  <a:moveTo>
                    <a:pt x="4924293" y="1917700"/>
                  </a:moveTo>
                  <a:lnTo>
                    <a:pt x="4909810" y="1917700"/>
                  </a:lnTo>
                  <a:lnTo>
                    <a:pt x="4908424" y="1930400"/>
                  </a:lnTo>
                  <a:lnTo>
                    <a:pt x="4920590" y="1930400"/>
                  </a:lnTo>
                  <a:lnTo>
                    <a:pt x="4924293" y="1917700"/>
                  </a:lnTo>
                  <a:close/>
                </a:path>
                <a:path w="10086975" h="3606800">
                  <a:moveTo>
                    <a:pt x="4621603" y="1879600"/>
                  </a:moveTo>
                  <a:lnTo>
                    <a:pt x="4600334" y="1892300"/>
                  </a:lnTo>
                  <a:lnTo>
                    <a:pt x="4595103" y="1892300"/>
                  </a:lnTo>
                  <a:lnTo>
                    <a:pt x="4590713" y="1905000"/>
                  </a:lnTo>
                  <a:lnTo>
                    <a:pt x="4585032" y="1917700"/>
                  </a:lnTo>
                  <a:lnTo>
                    <a:pt x="4626770" y="1917700"/>
                  </a:lnTo>
                  <a:lnTo>
                    <a:pt x="4624268" y="1905000"/>
                  </a:lnTo>
                  <a:lnTo>
                    <a:pt x="4626063" y="1892300"/>
                  </a:lnTo>
                  <a:lnTo>
                    <a:pt x="4621603" y="1879600"/>
                  </a:lnTo>
                  <a:close/>
                </a:path>
                <a:path w="10086975" h="3606800">
                  <a:moveTo>
                    <a:pt x="4693493" y="1854200"/>
                  </a:moveTo>
                  <a:lnTo>
                    <a:pt x="4675722" y="1854200"/>
                  </a:lnTo>
                  <a:lnTo>
                    <a:pt x="4657927" y="1866900"/>
                  </a:lnTo>
                  <a:lnTo>
                    <a:pt x="4650448" y="1879600"/>
                  </a:lnTo>
                  <a:lnTo>
                    <a:pt x="4656138" y="1879600"/>
                  </a:lnTo>
                  <a:lnTo>
                    <a:pt x="4662271" y="1892300"/>
                  </a:lnTo>
                  <a:lnTo>
                    <a:pt x="4663591" y="1905000"/>
                  </a:lnTo>
                  <a:lnTo>
                    <a:pt x="4654840" y="1905000"/>
                  </a:lnTo>
                  <a:lnTo>
                    <a:pt x="4648958" y="1917700"/>
                  </a:lnTo>
                  <a:lnTo>
                    <a:pt x="4837453" y="1917700"/>
                  </a:lnTo>
                  <a:lnTo>
                    <a:pt x="4836348" y="1905000"/>
                  </a:lnTo>
                  <a:lnTo>
                    <a:pt x="4852136" y="1892300"/>
                  </a:lnTo>
                  <a:lnTo>
                    <a:pt x="4752641" y="1892300"/>
                  </a:lnTo>
                  <a:lnTo>
                    <a:pt x="4750626" y="1879600"/>
                  </a:lnTo>
                  <a:lnTo>
                    <a:pt x="4753312" y="1866900"/>
                  </a:lnTo>
                  <a:lnTo>
                    <a:pt x="4700894" y="1866900"/>
                  </a:lnTo>
                  <a:lnTo>
                    <a:pt x="4693493" y="1854200"/>
                  </a:lnTo>
                  <a:close/>
                </a:path>
                <a:path w="10086975" h="3606800">
                  <a:moveTo>
                    <a:pt x="4587944" y="1892300"/>
                  </a:moveTo>
                  <a:lnTo>
                    <a:pt x="4572250" y="1892300"/>
                  </a:lnTo>
                  <a:lnTo>
                    <a:pt x="4572765" y="1905000"/>
                  </a:lnTo>
                  <a:lnTo>
                    <a:pt x="4573289" y="1905000"/>
                  </a:lnTo>
                  <a:lnTo>
                    <a:pt x="4587944" y="1892300"/>
                  </a:lnTo>
                  <a:close/>
                </a:path>
                <a:path w="10086975" h="3606800">
                  <a:moveTo>
                    <a:pt x="4638019" y="1892869"/>
                  </a:moveTo>
                  <a:lnTo>
                    <a:pt x="4639181" y="1905000"/>
                  </a:lnTo>
                  <a:lnTo>
                    <a:pt x="4648855" y="1905000"/>
                  </a:lnTo>
                  <a:lnTo>
                    <a:pt x="4638019" y="1892869"/>
                  </a:lnTo>
                  <a:close/>
                </a:path>
                <a:path w="10086975" h="3606800">
                  <a:moveTo>
                    <a:pt x="4911851" y="1892300"/>
                  </a:moveTo>
                  <a:lnTo>
                    <a:pt x="4892148" y="1892300"/>
                  </a:lnTo>
                  <a:lnTo>
                    <a:pt x="4894097" y="1905000"/>
                  </a:lnTo>
                  <a:lnTo>
                    <a:pt x="4907540" y="1905000"/>
                  </a:lnTo>
                  <a:lnTo>
                    <a:pt x="4911851" y="1892300"/>
                  </a:lnTo>
                  <a:close/>
                </a:path>
                <a:path w="10086975" h="3606800">
                  <a:moveTo>
                    <a:pt x="4937057" y="1879600"/>
                  </a:moveTo>
                  <a:lnTo>
                    <a:pt x="4923708" y="1879600"/>
                  </a:lnTo>
                  <a:lnTo>
                    <a:pt x="4924105" y="1892300"/>
                  </a:lnTo>
                  <a:lnTo>
                    <a:pt x="4922166" y="1905000"/>
                  </a:lnTo>
                  <a:lnTo>
                    <a:pt x="4929330" y="1905000"/>
                  </a:lnTo>
                  <a:lnTo>
                    <a:pt x="4934238" y="1892300"/>
                  </a:lnTo>
                  <a:lnTo>
                    <a:pt x="4937057" y="1879600"/>
                  </a:lnTo>
                  <a:close/>
                </a:path>
                <a:path w="10086975" h="3606800">
                  <a:moveTo>
                    <a:pt x="4963697" y="1879600"/>
                  </a:moveTo>
                  <a:lnTo>
                    <a:pt x="4949816" y="1879600"/>
                  </a:lnTo>
                  <a:lnTo>
                    <a:pt x="4950560" y="1892300"/>
                  </a:lnTo>
                  <a:lnTo>
                    <a:pt x="4949427" y="1905000"/>
                  </a:lnTo>
                  <a:lnTo>
                    <a:pt x="4972353" y="1905000"/>
                  </a:lnTo>
                  <a:lnTo>
                    <a:pt x="4991685" y="1892300"/>
                  </a:lnTo>
                  <a:lnTo>
                    <a:pt x="4968496" y="1892300"/>
                  </a:lnTo>
                  <a:lnTo>
                    <a:pt x="4963697" y="1879600"/>
                  </a:lnTo>
                  <a:close/>
                </a:path>
                <a:path w="10086975" h="3606800">
                  <a:moveTo>
                    <a:pt x="4637964" y="1892300"/>
                  </a:moveTo>
                  <a:lnTo>
                    <a:pt x="4637510" y="1892300"/>
                  </a:lnTo>
                  <a:lnTo>
                    <a:pt x="4638019" y="1892869"/>
                  </a:lnTo>
                  <a:lnTo>
                    <a:pt x="4637964" y="1892300"/>
                  </a:lnTo>
                  <a:close/>
                </a:path>
                <a:path w="10086975" h="3606800">
                  <a:moveTo>
                    <a:pt x="4638680" y="1880341"/>
                  </a:moveTo>
                  <a:lnTo>
                    <a:pt x="4639238" y="1892300"/>
                  </a:lnTo>
                  <a:lnTo>
                    <a:pt x="4643663" y="1892300"/>
                  </a:lnTo>
                  <a:lnTo>
                    <a:pt x="4638680" y="1880341"/>
                  </a:lnTo>
                  <a:close/>
                </a:path>
                <a:path w="10086975" h="3606800">
                  <a:moveTo>
                    <a:pt x="4884374" y="1879600"/>
                  </a:moveTo>
                  <a:lnTo>
                    <a:pt x="4761739" y="1879600"/>
                  </a:lnTo>
                  <a:lnTo>
                    <a:pt x="4752641" y="1892300"/>
                  </a:lnTo>
                  <a:lnTo>
                    <a:pt x="4870481" y="1892300"/>
                  </a:lnTo>
                  <a:lnTo>
                    <a:pt x="4884374" y="1879600"/>
                  </a:lnTo>
                  <a:close/>
                </a:path>
                <a:path w="10086975" h="3606800">
                  <a:moveTo>
                    <a:pt x="5001902" y="1879600"/>
                  </a:moveTo>
                  <a:lnTo>
                    <a:pt x="4992375" y="1879600"/>
                  </a:lnTo>
                  <a:lnTo>
                    <a:pt x="4982110" y="1892300"/>
                  </a:lnTo>
                  <a:lnTo>
                    <a:pt x="5003732" y="1892300"/>
                  </a:lnTo>
                  <a:lnTo>
                    <a:pt x="5001902" y="1879600"/>
                  </a:lnTo>
                  <a:close/>
                </a:path>
                <a:path w="10086975" h="3606800">
                  <a:moveTo>
                    <a:pt x="4638646" y="1879600"/>
                  </a:moveTo>
                  <a:lnTo>
                    <a:pt x="4638371" y="1879600"/>
                  </a:lnTo>
                  <a:lnTo>
                    <a:pt x="4638680" y="1880341"/>
                  </a:lnTo>
                  <a:lnTo>
                    <a:pt x="4638646" y="1879600"/>
                  </a:lnTo>
                  <a:close/>
                </a:path>
                <a:path w="10086975" h="3606800">
                  <a:moveTo>
                    <a:pt x="4911159" y="1866900"/>
                  </a:moveTo>
                  <a:lnTo>
                    <a:pt x="4753312" y="1866900"/>
                  </a:lnTo>
                  <a:lnTo>
                    <a:pt x="4759270" y="1879600"/>
                  </a:lnTo>
                  <a:lnTo>
                    <a:pt x="4915846" y="1879600"/>
                  </a:lnTo>
                  <a:lnTo>
                    <a:pt x="4911159" y="1866900"/>
                  </a:lnTo>
                  <a:close/>
                </a:path>
                <a:path w="10086975" h="3606800">
                  <a:moveTo>
                    <a:pt x="4973958" y="1866900"/>
                  </a:moveTo>
                  <a:lnTo>
                    <a:pt x="4923685" y="1866900"/>
                  </a:lnTo>
                  <a:lnTo>
                    <a:pt x="4922988" y="1879600"/>
                  </a:lnTo>
                  <a:lnTo>
                    <a:pt x="4965055" y="1879600"/>
                  </a:lnTo>
                  <a:lnTo>
                    <a:pt x="4973958" y="1866900"/>
                  </a:lnTo>
                  <a:close/>
                </a:path>
                <a:path w="10086975" h="3606800">
                  <a:moveTo>
                    <a:pt x="4995911" y="1866900"/>
                  </a:moveTo>
                  <a:lnTo>
                    <a:pt x="4981641" y="1866900"/>
                  </a:lnTo>
                  <a:lnTo>
                    <a:pt x="4985115" y="1879600"/>
                  </a:lnTo>
                  <a:lnTo>
                    <a:pt x="4988499" y="1879600"/>
                  </a:lnTo>
                  <a:lnTo>
                    <a:pt x="4995911" y="1866900"/>
                  </a:lnTo>
                  <a:close/>
                </a:path>
                <a:path w="10086975" h="3606800">
                  <a:moveTo>
                    <a:pt x="5035260" y="1866900"/>
                  </a:moveTo>
                  <a:lnTo>
                    <a:pt x="5020451" y="1866900"/>
                  </a:lnTo>
                  <a:lnTo>
                    <a:pt x="5020148" y="1879600"/>
                  </a:lnTo>
                  <a:lnTo>
                    <a:pt x="5028830" y="1879600"/>
                  </a:lnTo>
                  <a:lnTo>
                    <a:pt x="5035260" y="1866900"/>
                  </a:lnTo>
                  <a:close/>
                </a:path>
                <a:path w="10086975" h="3606800">
                  <a:moveTo>
                    <a:pt x="4973259" y="1854200"/>
                  </a:moveTo>
                  <a:lnTo>
                    <a:pt x="4710209" y="1854200"/>
                  </a:lnTo>
                  <a:lnTo>
                    <a:pt x="4700894" y="1866900"/>
                  </a:lnTo>
                  <a:lnTo>
                    <a:pt x="4959594" y="1866900"/>
                  </a:lnTo>
                  <a:lnTo>
                    <a:pt x="4973227" y="1854796"/>
                  </a:lnTo>
                  <a:lnTo>
                    <a:pt x="4973259" y="1854200"/>
                  </a:lnTo>
                  <a:close/>
                </a:path>
                <a:path w="10086975" h="3606800">
                  <a:moveTo>
                    <a:pt x="5002728" y="1854200"/>
                  </a:moveTo>
                  <a:lnTo>
                    <a:pt x="4973898" y="1854200"/>
                  </a:lnTo>
                  <a:lnTo>
                    <a:pt x="4973227" y="1854796"/>
                  </a:lnTo>
                  <a:lnTo>
                    <a:pt x="4972585" y="1866900"/>
                  </a:lnTo>
                  <a:lnTo>
                    <a:pt x="5011568" y="1866900"/>
                  </a:lnTo>
                  <a:lnTo>
                    <a:pt x="5002728" y="1854200"/>
                  </a:lnTo>
                  <a:close/>
                </a:path>
                <a:path w="10086975" h="3606800">
                  <a:moveTo>
                    <a:pt x="5053186" y="1841500"/>
                  </a:moveTo>
                  <a:lnTo>
                    <a:pt x="5035955" y="1841500"/>
                  </a:lnTo>
                  <a:lnTo>
                    <a:pt x="5035704" y="1854200"/>
                  </a:lnTo>
                  <a:lnTo>
                    <a:pt x="5039453" y="1866900"/>
                  </a:lnTo>
                  <a:lnTo>
                    <a:pt x="5045278" y="1854200"/>
                  </a:lnTo>
                  <a:lnTo>
                    <a:pt x="5050686" y="1854200"/>
                  </a:lnTo>
                  <a:lnTo>
                    <a:pt x="5053186" y="1841500"/>
                  </a:lnTo>
                  <a:close/>
                </a:path>
                <a:path w="10086975" h="3606800">
                  <a:moveTo>
                    <a:pt x="5079461" y="1841500"/>
                  </a:moveTo>
                  <a:lnTo>
                    <a:pt x="5064785" y="1841500"/>
                  </a:lnTo>
                  <a:lnTo>
                    <a:pt x="5067682" y="1854200"/>
                  </a:lnTo>
                  <a:lnTo>
                    <a:pt x="5067015" y="1866900"/>
                  </a:lnTo>
                  <a:lnTo>
                    <a:pt x="5074794" y="1866900"/>
                  </a:lnTo>
                  <a:lnTo>
                    <a:pt x="5080421" y="1854200"/>
                  </a:lnTo>
                  <a:lnTo>
                    <a:pt x="5082683" y="1854200"/>
                  </a:lnTo>
                  <a:lnTo>
                    <a:pt x="5079461" y="1841500"/>
                  </a:lnTo>
                  <a:close/>
                </a:path>
                <a:path w="10086975" h="3606800">
                  <a:moveTo>
                    <a:pt x="4973898" y="1854200"/>
                  </a:moveTo>
                  <a:lnTo>
                    <a:pt x="4973259" y="1854200"/>
                  </a:lnTo>
                  <a:lnTo>
                    <a:pt x="4973227" y="1854796"/>
                  </a:lnTo>
                  <a:lnTo>
                    <a:pt x="4973898" y="1854200"/>
                  </a:lnTo>
                  <a:close/>
                </a:path>
                <a:path w="10086975" h="3606800">
                  <a:moveTo>
                    <a:pt x="4736363" y="1841500"/>
                  </a:moveTo>
                  <a:lnTo>
                    <a:pt x="4730811" y="1841500"/>
                  </a:lnTo>
                  <a:lnTo>
                    <a:pt x="4716603" y="1854200"/>
                  </a:lnTo>
                  <a:lnTo>
                    <a:pt x="4738471" y="1854200"/>
                  </a:lnTo>
                  <a:lnTo>
                    <a:pt x="4736363" y="1841500"/>
                  </a:lnTo>
                  <a:close/>
                </a:path>
                <a:path w="10086975" h="3606800">
                  <a:moveTo>
                    <a:pt x="4994464" y="1841500"/>
                  </a:moveTo>
                  <a:lnTo>
                    <a:pt x="4757043" y="1841500"/>
                  </a:lnTo>
                  <a:lnTo>
                    <a:pt x="4744129" y="1854200"/>
                  </a:lnTo>
                  <a:lnTo>
                    <a:pt x="4989017" y="1854200"/>
                  </a:lnTo>
                  <a:lnTo>
                    <a:pt x="4994464" y="1841500"/>
                  </a:lnTo>
                  <a:close/>
                </a:path>
                <a:path w="10086975" h="3606800">
                  <a:moveTo>
                    <a:pt x="5097316" y="1841500"/>
                  </a:moveTo>
                  <a:lnTo>
                    <a:pt x="5084995" y="1841500"/>
                  </a:lnTo>
                  <a:lnTo>
                    <a:pt x="5087264" y="1854200"/>
                  </a:lnTo>
                  <a:lnTo>
                    <a:pt x="5090404" y="1854200"/>
                  </a:lnTo>
                  <a:lnTo>
                    <a:pt x="5097316" y="1841500"/>
                  </a:lnTo>
                  <a:close/>
                </a:path>
                <a:path w="10086975" h="3606800">
                  <a:moveTo>
                    <a:pt x="5114099" y="1841500"/>
                  </a:moveTo>
                  <a:lnTo>
                    <a:pt x="5105933" y="1841500"/>
                  </a:lnTo>
                  <a:lnTo>
                    <a:pt x="5101645" y="1854200"/>
                  </a:lnTo>
                  <a:lnTo>
                    <a:pt x="5111744" y="1854200"/>
                  </a:lnTo>
                  <a:lnTo>
                    <a:pt x="5114099" y="1841500"/>
                  </a:lnTo>
                  <a:close/>
                </a:path>
                <a:path w="10086975" h="3606800">
                  <a:moveTo>
                    <a:pt x="5146639" y="1828800"/>
                  </a:moveTo>
                  <a:lnTo>
                    <a:pt x="5126154" y="1828800"/>
                  </a:lnTo>
                  <a:lnTo>
                    <a:pt x="5124368" y="1841500"/>
                  </a:lnTo>
                  <a:lnTo>
                    <a:pt x="5123934" y="1841500"/>
                  </a:lnTo>
                  <a:lnTo>
                    <a:pt x="5124280" y="1854200"/>
                  </a:lnTo>
                  <a:lnTo>
                    <a:pt x="5144667" y="1841500"/>
                  </a:lnTo>
                  <a:lnTo>
                    <a:pt x="5146639" y="1828800"/>
                  </a:lnTo>
                  <a:close/>
                </a:path>
                <a:path w="10086975" h="3606800">
                  <a:moveTo>
                    <a:pt x="4791573" y="1828800"/>
                  </a:moveTo>
                  <a:lnTo>
                    <a:pt x="4760755" y="1828800"/>
                  </a:lnTo>
                  <a:lnTo>
                    <a:pt x="4757610" y="1841500"/>
                  </a:lnTo>
                  <a:lnTo>
                    <a:pt x="4799286" y="1841500"/>
                  </a:lnTo>
                  <a:lnTo>
                    <a:pt x="4791573" y="1828800"/>
                  </a:lnTo>
                  <a:close/>
                </a:path>
                <a:path w="10086975" h="3606800">
                  <a:moveTo>
                    <a:pt x="4930962" y="1828800"/>
                  </a:moveTo>
                  <a:lnTo>
                    <a:pt x="4799624" y="1828800"/>
                  </a:lnTo>
                  <a:lnTo>
                    <a:pt x="4799286" y="1841500"/>
                  </a:lnTo>
                  <a:lnTo>
                    <a:pt x="4937998" y="1841500"/>
                  </a:lnTo>
                  <a:lnTo>
                    <a:pt x="4930962" y="1828800"/>
                  </a:lnTo>
                  <a:close/>
                </a:path>
                <a:path w="10086975" h="3606800">
                  <a:moveTo>
                    <a:pt x="5046709" y="1828800"/>
                  </a:moveTo>
                  <a:lnTo>
                    <a:pt x="4946885" y="1828800"/>
                  </a:lnTo>
                  <a:lnTo>
                    <a:pt x="4943168" y="1841500"/>
                  </a:lnTo>
                  <a:lnTo>
                    <a:pt x="5039966" y="1841500"/>
                  </a:lnTo>
                  <a:lnTo>
                    <a:pt x="5046709" y="1828800"/>
                  </a:lnTo>
                  <a:close/>
                </a:path>
                <a:path w="10086975" h="3606800">
                  <a:moveTo>
                    <a:pt x="5113572" y="1828800"/>
                  </a:moveTo>
                  <a:lnTo>
                    <a:pt x="5052996" y="1828800"/>
                  </a:lnTo>
                  <a:lnTo>
                    <a:pt x="5056941" y="1841500"/>
                  </a:lnTo>
                  <a:lnTo>
                    <a:pt x="5108239" y="1841500"/>
                  </a:lnTo>
                  <a:lnTo>
                    <a:pt x="5113572" y="1828800"/>
                  </a:lnTo>
                  <a:close/>
                </a:path>
                <a:path w="10086975" h="3606800">
                  <a:moveTo>
                    <a:pt x="5075942" y="1816100"/>
                  </a:moveTo>
                  <a:lnTo>
                    <a:pt x="4834893" y="1816100"/>
                  </a:lnTo>
                  <a:lnTo>
                    <a:pt x="4841063" y="1828800"/>
                  </a:lnTo>
                  <a:lnTo>
                    <a:pt x="5070271" y="1828800"/>
                  </a:lnTo>
                  <a:lnTo>
                    <a:pt x="5075942" y="1816100"/>
                  </a:lnTo>
                  <a:close/>
                </a:path>
                <a:path w="10086975" h="3606800">
                  <a:moveTo>
                    <a:pt x="5101044" y="1816100"/>
                  </a:moveTo>
                  <a:lnTo>
                    <a:pt x="5088780" y="1816100"/>
                  </a:lnTo>
                  <a:lnTo>
                    <a:pt x="5071326" y="1828800"/>
                  </a:lnTo>
                  <a:lnTo>
                    <a:pt x="5104197" y="1828800"/>
                  </a:lnTo>
                  <a:lnTo>
                    <a:pt x="5101044" y="1816100"/>
                  </a:lnTo>
                  <a:close/>
                </a:path>
                <a:path w="10086975" h="3606800">
                  <a:moveTo>
                    <a:pt x="5117410" y="1819342"/>
                  </a:moveTo>
                  <a:lnTo>
                    <a:pt x="5117741" y="1828800"/>
                  </a:lnTo>
                  <a:lnTo>
                    <a:pt x="5123470" y="1828800"/>
                  </a:lnTo>
                  <a:lnTo>
                    <a:pt x="5117410" y="1819342"/>
                  </a:lnTo>
                  <a:close/>
                </a:path>
                <a:path w="10086975" h="3606800">
                  <a:moveTo>
                    <a:pt x="5144049" y="1803400"/>
                  </a:moveTo>
                  <a:lnTo>
                    <a:pt x="5036449" y="1803400"/>
                  </a:lnTo>
                  <a:lnTo>
                    <a:pt x="5021569" y="1816100"/>
                  </a:lnTo>
                  <a:lnTo>
                    <a:pt x="5117296" y="1816100"/>
                  </a:lnTo>
                  <a:lnTo>
                    <a:pt x="5126176" y="1828800"/>
                  </a:lnTo>
                  <a:lnTo>
                    <a:pt x="5139579" y="1828800"/>
                  </a:lnTo>
                  <a:lnTo>
                    <a:pt x="5137161" y="1816100"/>
                  </a:lnTo>
                  <a:lnTo>
                    <a:pt x="5144049" y="1803400"/>
                  </a:lnTo>
                  <a:close/>
                </a:path>
                <a:path w="10086975" h="3606800">
                  <a:moveTo>
                    <a:pt x="5166160" y="1816100"/>
                  </a:moveTo>
                  <a:lnTo>
                    <a:pt x="5149274" y="1816100"/>
                  </a:lnTo>
                  <a:lnTo>
                    <a:pt x="5152881" y="1828800"/>
                  </a:lnTo>
                  <a:lnTo>
                    <a:pt x="5166578" y="1828800"/>
                  </a:lnTo>
                  <a:lnTo>
                    <a:pt x="5166160" y="1816100"/>
                  </a:lnTo>
                  <a:close/>
                </a:path>
                <a:path w="10086975" h="3606800">
                  <a:moveTo>
                    <a:pt x="5187410" y="1816100"/>
                  </a:moveTo>
                  <a:lnTo>
                    <a:pt x="5185596" y="1816100"/>
                  </a:lnTo>
                  <a:lnTo>
                    <a:pt x="5182686" y="1828800"/>
                  </a:lnTo>
                  <a:lnTo>
                    <a:pt x="5185227" y="1828800"/>
                  </a:lnTo>
                  <a:lnTo>
                    <a:pt x="5187410" y="1816100"/>
                  </a:lnTo>
                  <a:close/>
                </a:path>
                <a:path w="10086975" h="3606800">
                  <a:moveTo>
                    <a:pt x="5117296" y="1816100"/>
                  </a:moveTo>
                  <a:lnTo>
                    <a:pt x="5115332" y="1816100"/>
                  </a:lnTo>
                  <a:lnTo>
                    <a:pt x="5117410" y="1819342"/>
                  </a:lnTo>
                  <a:lnTo>
                    <a:pt x="5117296" y="1816100"/>
                  </a:lnTo>
                  <a:close/>
                </a:path>
                <a:path w="10086975" h="3606800">
                  <a:moveTo>
                    <a:pt x="5020544" y="1790700"/>
                  </a:moveTo>
                  <a:lnTo>
                    <a:pt x="4934906" y="1790700"/>
                  </a:lnTo>
                  <a:lnTo>
                    <a:pt x="4928028" y="1803400"/>
                  </a:lnTo>
                  <a:lnTo>
                    <a:pt x="4824035" y="1803400"/>
                  </a:lnTo>
                  <a:lnTo>
                    <a:pt x="4824271" y="1816100"/>
                  </a:lnTo>
                  <a:lnTo>
                    <a:pt x="5013723" y="1816100"/>
                  </a:lnTo>
                  <a:lnTo>
                    <a:pt x="5010604" y="1803400"/>
                  </a:lnTo>
                  <a:lnTo>
                    <a:pt x="5020544" y="1790700"/>
                  </a:lnTo>
                  <a:close/>
                </a:path>
                <a:path w="10086975" h="3606800">
                  <a:moveTo>
                    <a:pt x="5190541" y="1790700"/>
                  </a:moveTo>
                  <a:lnTo>
                    <a:pt x="5185829" y="1790700"/>
                  </a:lnTo>
                  <a:lnTo>
                    <a:pt x="5177391" y="1803400"/>
                  </a:lnTo>
                  <a:lnTo>
                    <a:pt x="5181448" y="1803400"/>
                  </a:lnTo>
                  <a:lnTo>
                    <a:pt x="5184044" y="1816100"/>
                  </a:lnTo>
                  <a:lnTo>
                    <a:pt x="5192625" y="1803400"/>
                  </a:lnTo>
                  <a:lnTo>
                    <a:pt x="5190541" y="1790700"/>
                  </a:lnTo>
                  <a:close/>
                </a:path>
                <a:path w="10086975" h="3606800">
                  <a:moveTo>
                    <a:pt x="5210023" y="1803400"/>
                  </a:moveTo>
                  <a:lnTo>
                    <a:pt x="5192654" y="1803400"/>
                  </a:lnTo>
                  <a:lnTo>
                    <a:pt x="5194317" y="1816100"/>
                  </a:lnTo>
                  <a:lnTo>
                    <a:pt x="5201613" y="1816100"/>
                  </a:lnTo>
                  <a:lnTo>
                    <a:pt x="5210023" y="1803400"/>
                  </a:lnTo>
                  <a:close/>
                </a:path>
                <a:path w="10086975" h="3606800">
                  <a:moveTo>
                    <a:pt x="4924586" y="1765300"/>
                  </a:moveTo>
                  <a:lnTo>
                    <a:pt x="4913464" y="1778000"/>
                  </a:lnTo>
                  <a:lnTo>
                    <a:pt x="4905063" y="1790700"/>
                  </a:lnTo>
                  <a:lnTo>
                    <a:pt x="4897300" y="1803400"/>
                  </a:lnTo>
                  <a:lnTo>
                    <a:pt x="4925326" y="1803400"/>
                  </a:lnTo>
                  <a:lnTo>
                    <a:pt x="4926637" y="1790700"/>
                  </a:lnTo>
                  <a:lnTo>
                    <a:pt x="4989897" y="1790700"/>
                  </a:lnTo>
                  <a:lnTo>
                    <a:pt x="4999253" y="1778000"/>
                  </a:lnTo>
                  <a:lnTo>
                    <a:pt x="4940513" y="1778000"/>
                  </a:lnTo>
                  <a:lnTo>
                    <a:pt x="4924586" y="1765300"/>
                  </a:lnTo>
                  <a:close/>
                </a:path>
                <a:path w="10086975" h="3606800">
                  <a:moveTo>
                    <a:pt x="5037730" y="1790700"/>
                  </a:moveTo>
                  <a:lnTo>
                    <a:pt x="5028411" y="1790700"/>
                  </a:lnTo>
                  <a:lnTo>
                    <a:pt x="5019819" y="1803400"/>
                  </a:lnTo>
                  <a:lnTo>
                    <a:pt x="5037910" y="1803400"/>
                  </a:lnTo>
                  <a:lnTo>
                    <a:pt x="5037730" y="1790700"/>
                  </a:lnTo>
                  <a:close/>
                </a:path>
                <a:path w="10086975" h="3606800">
                  <a:moveTo>
                    <a:pt x="5131443" y="1790700"/>
                  </a:moveTo>
                  <a:lnTo>
                    <a:pt x="5057040" y="1790700"/>
                  </a:lnTo>
                  <a:lnTo>
                    <a:pt x="5050796" y="1803400"/>
                  </a:lnTo>
                  <a:lnTo>
                    <a:pt x="5124423" y="1803400"/>
                  </a:lnTo>
                  <a:lnTo>
                    <a:pt x="5131443" y="1790700"/>
                  </a:lnTo>
                  <a:close/>
                </a:path>
                <a:path w="10086975" h="3606800">
                  <a:moveTo>
                    <a:pt x="5199329" y="1778000"/>
                  </a:moveTo>
                  <a:lnTo>
                    <a:pt x="5147439" y="1778000"/>
                  </a:lnTo>
                  <a:lnTo>
                    <a:pt x="5140428" y="1790700"/>
                  </a:lnTo>
                  <a:lnTo>
                    <a:pt x="5128112" y="1803400"/>
                  </a:lnTo>
                  <a:lnTo>
                    <a:pt x="5163081" y="1803400"/>
                  </a:lnTo>
                  <a:lnTo>
                    <a:pt x="5172230" y="1790700"/>
                  </a:lnTo>
                  <a:lnTo>
                    <a:pt x="5188899" y="1790700"/>
                  </a:lnTo>
                  <a:lnTo>
                    <a:pt x="5199329" y="1778000"/>
                  </a:lnTo>
                  <a:close/>
                </a:path>
                <a:path w="10086975" h="3606800">
                  <a:moveTo>
                    <a:pt x="5219115" y="1790700"/>
                  </a:moveTo>
                  <a:lnTo>
                    <a:pt x="5200157" y="1790700"/>
                  </a:lnTo>
                  <a:lnTo>
                    <a:pt x="5195325" y="1803400"/>
                  </a:lnTo>
                  <a:lnTo>
                    <a:pt x="5215026" y="1803400"/>
                  </a:lnTo>
                  <a:lnTo>
                    <a:pt x="5219115" y="1790700"/>
                  </a:lnTo>
                  <a:close/>
                </a:path>
                <a:path w="10086975" h="3606800">
                  <a:moveTo>
                    <a:pt x="5239213" y="1790700"/>
                  </a:moveTo>
                  <a:lnTo>
                    <a:pt x="5219115" y="1790700"/>
                  </a:lnTo>
                  <a:lnTo>
                    <a:pt x="5225119" y="1803400"/>
                  </a:lnTo>
                  <a:lnTo>
                    <a:pt x="5234067" y="1803400"/>
                  </a:lnTo>
                  <a:lnTo>
                    <a:pt x="5239213" y="1790700"/>
                  </a:lnTo>
                  <a:close/>
                </a:path>
                <a:path w="10086975" h="3606800">
                  <a:moveTo>
                    <a:pt x="4873350" y="1778000"/>
                  </a:moveTo>
                  <a:lnTo>
                    <a:pt x="4862659" y="1790700"/>
                  </a:lnTo>
                  <a:lnTo>
                    <a:pt x="4878448" y="1790700"/>
                  </a:lnTo>
                  <a:lnTo>
                    <a:pt x="4873350" y="1778000"/>
                  </a:lnTo>
                  <a:close/>
                </a:path>
                <a:path w="10086975" h="3606800">
                  <a:moveTo>
                    <a:pt x="5032982" y="1778000"/>
                  </a:moveTo>
                  <a:lnTo>
                    <a:pt x="5011251" y="1778000"/>
                  </a:lnTo>
                  <a:lnTo>
                    <a:pt x="5019496" y="1790700"/>
                  </a:lnTo>
                  <a:lnTo>
                    <a:pt x="5026052" y="1790700"/>
                  </a:lnTo>
                  <a:lnTo>
                    <a:pt x="5032982" y="1778000"/>
                  </a:lnTo>
                  <a:close/>
                </a:path>
                <a:path w="10086975" h="3606800">
                  <a:moveTo>
                    <a:pt x="5120858" y="1778000"/>
                  </a:moveTo>
                  <a:lnTo>
                    <a:pt x="5042681" y="1778000"/>
                  </a:lnTo>
                  <a:lnTo>
                    <a:pt x="5042723" y="1790700"/>
                  </a:lnTo>
                  <a:lnTo>
                    <a:pt x="5116900" y="1790700"/>
                  </a:lnTo>
                  <a:lnTo>
                    <a:pt x="5120858" y="1778000"/>
                  </a:lnTo>
                  <a:close/>
                </a:path>
                <a:path w="10086975" h="3606800">
                  <a:moveTo>
                    <a:pt x="5270786" y="1778000"/>
                  </a:moveTo>
                  <a:lnTo>
                    <a:pt x="5205135" y="1778000"/>
                  </a:lnTo>
                  <a:lnTo>
                    <a:pt x="5204358" y="1790700"/>
                  </a:lnTo>
                  <a:lnTo>
                    <a:pt x="5267230" y="1790700"/>
                  </a:lnTo>
                  <a:lnTo>
                    <a:pt x="5270786" y="1778000"/>
                  </a:lnTo>
                  <a:close/>
                </a:path>
                <a:path w="10086975" h="3606800">
                  <a:moveTo>
                    <a:pt x="5006042" y="1752600"/>
                  </a:moveTo>
                  <a:lnTo>
                    <a:pt x="4983060" y="1752600"/>
                  </a:lnTo>
                  <a:lnTo>
                    <a:pt x="4971657" y="1765300"/>
                  </a:lnTo>
                  <a:lnTo>
                    <a:pt x="4965743" y="1778000"/>
                  </a:lnTo>
                  <a:lnTo>
                    <a:pt x="5030903" y="1778000"/>
                  </a:lnTo>
                  <a:lnTo>
                    <a:pt x="5022423" y="1765300"/>
                  </a:lnTo>
                  <a:lnTo>
                    <a:pt x="5005723" y="1765300"/>
                  </a:lnTo>
                  <a:lnTo>
                    <a:pt x="5006042" y="1752600"/>
                  </a:lnTo>
                  <a:close/>
                </a:path>
                <a:path w="10086975" h="3606800">
                  <a:moveTo>
                    <a:pt x="5268298" y="1752600"/>
                  </a:moveTo>
                  <a:lnTo>
                    <a:pt x="5021164" y="1752600"/>
                  </a:lnTo>
                  <a:lnTo>
                    <a:pt x="5029289" y="1765300"/>
                  </a:lnTo>
                  <a:lnTo>
                    <a:pt x="5043480" y="1765300"/>
                  </a:lnTo>
                  <a:lnTo>
                    <a:pt x="5044658" y="1778000"/>
                  </a:lnTo>
                  <a:lnTo>
                    <a:pt x="5247917" y="1778000"/>
                  </a:lnTo>
                  <a:lnTo>
                    <a:pt x="5255660" y="1765300"/>
                  </a:lnTo>
                  <a:lnTo>
                    <a:pt x="5268298" y="1752600"/>
                  </a:lnTo>
                  <a:close/>
                </a:path>
                <a:path w="10086975" h="3606800">
                  <a:moveTo>
                    <a:pt x="5287315" y="1739900"/>
                  </a:moveTo>
                  <a:lnTo>
                    <a:pt x="5270527" y="1739900"/>
                  </a:lnTo>
                  <a:lnTo>
                    <a:pt x="5266821" y="1752600"/>
                  </a:lnTo>
                  <a:lnTo>
                    <a:pt x="5273949" y="1752600"/>
                  </a:lnTo>
                  <a:lnTo>
                    <a:pt x="5263332" y="1765300"/>
                  </a:lnTo>
                  <a:lnTo>
                    <a:pt x="5266319" y="1765300"/>
                  </a:lnTo>
                  <a:lnTo>
                    <a:pt x="5286239" y="1752600"/>
                  </a:lnTo>
                  <a:lnTo>
                    <a:pt x="5287315" y="1739900"/>
                  </a:lnTo>
                  <a:close/>
                </a:path>
                <a:path w="10086975" h="3606800">
                  <a:moveTo>
                    <a:pt x="5286609" y="1752600"/>
                  </a:moveTo>
                  <a:lnTo>
                    <a:pt x="5285175" y="1765300"/>
                  </a:lnTo>
                  <a:lnTo>
                    <a:pt x="5290858" y="1765300"/>
                  </a:lnTo>
                  <a:lnTo>
                    <a:pt x="5286609" y="1752600"/>
                  </a:lnTo>
                  <a:close/>
                </a:path>
                <a:path w="10086975" h="3606800">
                  <a:moveTo>
                    <a:pt x="5003674" y="1739900"/>
                  </a:moveTo>
                  <a:lnTo>
                    <a:pt x="4995808" y="1752600"/>
                  </a:lnTo>
                  <a:lnTo>
                    <a:pt x="5006011" y="1752600"/>
                  </a:lnTo>
                  <a:lnTo>
                    <a:pt x="5003674" y="1739900"/>
                  </a:lnTo>
                  <a:close/>
                </a:path>
                <a:path w="10086975" h="3606800">
                  <a:moveTo>
                    <a:pt x="5295172" y="1727200"/>
                  </a:moveTo>
                  <a:lnTo>
                    <a:pt x="5043777" y="1727200"/>
                  </a:lnTo>
                  <a:lnTo>
                    <a:pt x="5034052" y="1739900"/>
                  </a:lnTo>
                  <a:lnTo>
                    <a:pt x="5024633" y="1752600"/>
                  </a:lnTo>
                  <a:lnTo>
                    <a:pt x="5059448" y="1752600"/>
                  </a:lnTo>
                  <a:lnTo>
                    <a:pt x="5058408" y="1739900"/>
                  </a:lnTo>
                  <a:lnTo>
                    <a:pt x="5285106" y="1739900"/>
                  </a:lnTo>
                  <a:lnTo>
                    <a:pt x="5295172" y="1727200"/>
                  </a:lnTo>
                  <a:close/>
                </a:path>
                <a:path w="10086975" h="3606800">
                  <a:moveTo>
                    <a:pt x="5256096" y="1739900"/>
                  </a:moveTo>
                  <a:lnTo>
                    <a:pt x="5068468" y="1739900"/>
                  </a:lnTo>
                  <a:lnTo>
                    <a:pt x="5064856" y="1752600"/>
                  </a:lnTo>
                  <a:lnTo>
                    <a:pt x="5254613" y="1752600"/>
                  </a:lnTo>
                  <a:lnTo>
                    <a:pt x="5256096" y="1739900"/>
                  </a:lnTo>
                  <a:close/>
                </a:path>
                <a:path w="10086975" h="3606800">
                  <a:moveTo>
                    <a:pt x="5321445" y="1739900"/>
                  </a:moveTo>
                  <a:lnTo>
                    <a:pt x="5310042" y="1739900"/>
                  </a:lnTo>
                  <a:lnTo>
                    <a:pt x="5307077" y="1752600"/>
                  </a:lnTo>
                  <a:lnTo>
                    <a:pt x="5315842" y="1752600"/>
                  </a:lnTo>
                  <a:lnTo>
                    <a:pt x="5321445" y="1739900"/>
                  </a:lnTo>
                  <a:close/>
                </a:path>
                <a:path w="10086975" h="3606800">
                  <a:moveTo>
                    <a:pt x="5347852" y="1739900"/>
                  </a:moveTo>
                  <a:lnTo>
                    <a:pt x="5335830" y="1739900"/>
                  </a:lnTo>
                  <a:lnTo>
                    <a:pt x="5340112" y="1752600"/>
                  </a:lnTo>
                  <a:lnTo>
                    <a:pt x="5344771" y="1752600"/>
                  </a:lnTo>
                  <a:lnTo>
                    <a:pt x="5347852" y="1739900"/>
                  </a:lnTo>
                  <a:close/>
                </a:path>
                <a:path w="10086975" h="3606800">
                  <a:moveTo>
                    <a:pt x="5361230" y="1739900"/>
                  </a:moveTo>
                  <a:lnTo>
                    <a:pt x="5359794" y="1752600"/>
                  </a:lnTo>
                  <a:lnTo>
                    <a:pt x="5365478" y="1752600"/>
                  </a:lnTo>
                  <a:lnTo>
                    <a:pt x="5361230" y="1739900"/>
                  </a:lnTo>
                  <a:close/>
                </a:path>
                <a:path w="10086975" h="3606800">
                  <a:moveTo>
                    <a:pt x="5414890" y="1727200"/>
                  </a:moveTo>
                  <a:lnTo>
                    <a:pt x="5394395" y="1727200"/>
                  </a:lnTo>
                  <a:lnTo>
                    <a:pt x="5389001" y="1739900"/>
                  </a:lnTo>
                  <a:lnTo>
                    <a:pt x="5392820" y="1752600"/>
                  </a:lnTo>
                  <a:lnTo>
                    <a:pt x="5408543" y="1752600"/>
                  </a:lnTo>
                  <a:lnTo>
                    <a:pt x="5429406" y="1739900"/>
                  </a:lnTo>
                  <a:lnTo>
                    <a:pt x="5410601" y="1739900"/>
                  </a:lnTo>
                  <a:lnTo>
                    <a:pt x="5414890" y="1727200"/>
                  </a:lnTo>
                  <a:close/>
                </a:path>
                <a:path w="10086975" h="3606800">
                  <a:moveTo>
                    <a:pt x="5307623" y="1727200"/>
                  </a:moveTo>
                  <a:lnTo>
                    <a:pt x="5298854" y="1727200"/>
                  </a:lnTo>
                  <a:lnTo>
                    <a:pt x="5299949" y="1739900"/>
                  </a:lnTo>
                  <a:lnTo>
                    <a:pt x="5307623" y="1727200"/>
                  </a:lnTo>
                  <a:close/>
                </a:path>
                <a:path w="10086975" h="3606800">
                  <a:moveTo>
                    <a:pt x="5366611" y="1727200"/>
                  </a:moveTo>
                  <a:lnTo>
                    <a:pt x="5356520" y="1727200"/>
                  </a:lnTo>
                  <a:lnTo>
                    <a:pt x="5355960" y="1739900"/>
                  </a:lnTo>
                  <a:lnTo>
                    <a:pt x="5366611" y="1727200"/>
                  </a:lnTo>
                  <a:close/>
                </a:path>
                <a:path w="10086975" h="3606800">
                  <a:moveTo>
                    <a:pt x="5374885" y="1727200"/>
                  </a:moveTo>
                  <a:lnTo>
                    <a:pt x="5366840" y="1727200"/>
                  </a:lnTo>
                  <a:lnTo>
                    <a:pt x="5365263" y="1739900"/>
                  </a:lnTo>
                  <a:lnTo>
                    <a:pt x="5380976" y="1739900"/>
                  </a:lnTo>
                  <a:lnTo>
                    <a:pt x="5374885" y="1727200"/>
                  </a:lnTo>
                  <a:close/>
                </a:path>
                <a:path w="10086975" h="3606800">
                  <a:moveTo>
                    <a:pt x="5448645" y="1727200"/>
                  </a:moveTo>
                  <a:lnTo>
                    <a:pt x="5423055" y="1727200"/>
                  </a:lnTo>
                  <a:lnTo>
                    <a:pt x="5420678" y="1739900"/>
                  </a:lnTo>
                  <a:lnTo>
                    <a:pt x="5429406" y="1739900"/>
                  </a:lnTo>
                  <a:lnTo>
                    <a:pt x="5448645" y="1727200"/>
                  </a:lnTo>
                  <a:close/>
                </a:path>
                <a:path w="10086975" h="3606800">
                  <a:moveTo>
                    <a:pt x="5478528" y="1727200"/>
                  </a:moveTo>
                  <a:lnTo>
                    <a:pt x="5461692" y="1727200"/>
                  </a:lnTo>
                  <a:lnTo>
                    <a:pt x="5464811" y="1739900"/>
                  </a:lnTo>
                  <a:lnTo>
                    <a:pt x="5478528" y="1727200"/>
                  </a:lnTo>
                  <a:close/>
                </a:path>
                <a:path w="10086975" h="3606800">
                  <a:moveTo>
                    <a:pt x="5074416" y="1714500"/>
                  </a:moveTo>
                  <a:lnTo>
                    <a:pt x="5067397" y="1714500"/>
                  </a:lnTo>
                  <a:lnTo>
                    <a:pt x="5058930" y="1727200"/>
                  </a:lnTo>
                  <a:lnTo>
                    <a:pt x="5080581" y="1727200"/>
                  </a:lnTo>
                  <a:lnTo>
                    <a:pt x="5074416" y="1714500"/>
                  </a:lnTo>
                  <a:close/>
                </a:path>
                <a:path w="10086975" h="3606800">
                  <a:moveTo>
                    <a:pt x="5331353" y="1714500"/>
                  </a:moveTo>
                  <a:lnTo>
                    <a:pt x="5104516" y="1714500"/>
                  </a:lnTo>
                  <a:lnTo>
                    <a:pt x="5087022" y="1727200"/>
                  </a:lnTo>
                  <a:lnTo>
                    <a:pt x="5319970" y="1727200"/>
                  </a:lnTo>
                  <a:lnTo>
                    <a:pt x="5331353" y="1714500"/>
                  </a:lnTo>
                  <a:close/>
                </a:path>
                <a:path w="10086975" h="3606800">
                  <a:moveTo>
                    <a:pt x="5404966" y="1714500"/>
                  </a:moveTo>
                  <a:lnTo>
                    <a:pt x="5341561" y="1714500"/>
                  </a:lnTo>
                  <a:lnTo>
                    <a:pt x="5335000" y="1727200"/>
                  </a:lnTo>
                  <a:lnTo>
                    <a:pt x="5390852" y="1727200"/>
                  </a:lnTo>
                  <a:lnTo>
                    <a:pt x="5404966" y="1714500"/>
                  </a:lnTo>
                  <a:close/>
                </a:path>
                <a:path w="10086975" h="3606800">
                  <a:moveTo>
                    <a:pt x="5434003" y="1714500"/>
                  </a:moveTo>
                  <a:lnTo>
                    <a:pt x="5409842" y="1714500"/>
                  </a:lnTo>
                  <a:lnTo>
                    <a:pt x="5403830" y="1727200"/>
                  </a:lnTo>
                  <a:lnTo>
                    <a:pt x="5432302" y="1727200"/>
                  </a:lnTo>
                  <a:lnTo>
                    <a:pt x="5434003" y="1714500"/>
                  </a:lnTo>
                  <a:close/>
                </a:path>
                <a:path w="10086975" h="3606800">
                  <a:moveTo>
                    <a:pt x="5475228" y="1714500"/>
                  </a:moveTo>
                  <a:lnTo>
                    <a:pt x="5468790" y="1727200"/>
                  </a:lnTo>
                  <a:lnTo>
                    <a:pt x="5478337" y="1727200"/>
                  </a:lnTo>
                  <a:lnTo>
                    <a:pt x="5475228" y="1714500"/>
                  </a:lnTo>
                  <a:close/>
                </a:path>
                <a:path w="10086975" h="3606800">
                  <a:moveTo>
                    <a:pt x="5354365" y="1701800"/>
                  </a:moveTo>
                  <a:lnTo>
                    <a:pt x="5182200" y="1701800"/>
                  </a:lnTo>
                  <a:lnTo>
                    <a:pt x="5169512" y="1714500"/>
                  </a:lnTo>
                  <a:lnTo>
                    <a:pt x="5354953" y="1714500"/>
                  </a:lnTo>
                  <a:lnTo>
                    <a:pt x="5354365" y="1701800"/>
                  </a:lnTo>
                  <a:close/>
                </a:path>
                <a:path w="10086975" h="3606800">
                  <a:moveTo>
                    <a:pt x="5435378" y="1701800"/>
                  </a:moveTo>
                  <a:lnTo>
                    <a:pt x="5354365" y="1701800"/>
                  </a:lnTo>
                  <a:lnTo>
                    <a:pt x="5366777" y="1714500"/>
                  </a:lnTo>
                  <a:lnTo>
                    <a:pt x="5431375" y="1714500"/>
                  </a:lnTo>
                  <a:lnTo>
                    <a:pt x="5435378" y="1701800"/>
                  </a:lnTo>
                  <a:close/>
                </a:path>
                <a:path w="10086975" h="3606800">
                  <a:moveTo>
                    <a:pt x="5486301" y="1689100"/>
                  </a:moveTo>
                  <a:lnTo>
                    <a:pt x="5464494" y="1689100"/>
                  </a:lnTo>
                  <a:lnTo>
                    <a:pt x="5465456" y="1701800"/>
                  </a:lnTo>
                  <a:lnTo>
                    <a:pt x="5461851" y="1714500"/>
                  </a:lnTo>
                  <a:lnTo>
                    <a:pt x="5473582" y="1714500"/>
                  </a:lnTo>
                  <a:lnTo>
                    <a:pt x="5489863" y="1701800"/>
                  </a:lnTo>
                  <a:lnTo>
                    <a:pt x="5492908" y="1701800"/>
                  </a:lnTo>
                  <a:lnTo>
                    <a:pt x="5486301" y="1689100"/>
                  </a:lnTo>
                  <a:close/>
                </a:path>
                <a:path w="10086975" h="3606800">
                  <a:moveTo>
                    <a:pt x="5205462" y="1689100"/>
                  </a:moveTo>
                  <a:lnTo>
                    <a:pt x="5172250" y="1689100"/>
                  </a:lnTo>
                  <a:lnTo>
                    <a:pt x="5173628" y="1701800"/>
                  </a:lnTo>
                  <a:lnTo>
                    <a:pt x="5197023" y="1701800"/>
                  </a:lnTo>
                  <a:lnTo>
                    <a:pt x="5205462" y="1689100"/>
                  </a:lnTo>
                  <a:close/>
                </a:path>
                <a:path w="10086975" h="3606800">
                  <a:moveTo>
                    <a:pt x="5445623" y="1689100"/>
                  </a:moveTo>
                  <a:lnTo>
                    <a:pt x="5212258" y="1689100"/>
                  </a:lnTo>
                  <a:lnTo>
                    <a:pt x="5203581" y="1701800"/>
                  </a:lnTo>
                  <a:lnTo>
                    <a:pt x="5439860" y="1701800"/>
                  </a:lnTo>
                  <a:lnTo>
                    <a:pt x="5445623" y="1689100"/>
                  </a:lnTo>
                  <a:close/>
                </a:path>
                <a:path w="10086975" h="3606800">
                  <a:moveTo>
                    <a:pt x="5518240" y="1689100"/>
                  </a:moveTo>
                  <a:lnTo>
                    <a:pt x="5504383" y="1689100"/>
                  </a:lnTo>
                  <a:lnTo>
                    <a:pt x="5492908" y="1701800"/>
                  </a:lnTo>
                  <a:lnTo>
                    <a:pt x="5510746" y="1701800"/>
                  </a:lnTo>
                  <a:lnTo>
                    <a:pt x="5518240" y="1689100"/>
                  </a:lnTo>
                  <a:close/>
                </a:path>
                <a:path w="10086975" h="3606800">
                  <a:moveTo>
                    <a:pt x="5567488" y="1689100"/>
                  </a:moveTo>
                  <a:lnTo>
                    <a:pt x="5556127" y="1689100"/>
                  </a:lnTo>
                  <a:lnTo>
                    <a:pt x="5557025" y="1701800"/>
                  </a:lnTo>
                  <a:lnTo>
                    <a:pt x="5561705" y="1701800"/>
                  </a:lnTo>
                  <a:lnTo>
                    <a:pt x="5567488" y="1689100"/>
                  </a:lnTo>
                  <a:close/>
                </a:path>
                <a:path w="10086975" h="3606800">
                  <a:moveTo>
                    <a:pt x="5297087" y="1676400"/>
                  </a:moveTo>
                  <a:lnTo>
                    <a:pt x="5194427" y="1676400"/>
                  </a:lnTo>
                  <a:lnTo>
                    <a:pt x="5183855" y="1689100"/>
                  </a:lnTo>
                  <a:lnTo>
                    <a:pt x="5286168" y="1689100"/>
                  </a:lnTo>
                  <a:lnTo>
                    <a:pt x="5297087" y="1676400"/>
                  </a:lnTo>
                  <a:close/>
                </a:path>
                <a:path w="10086975" h="3606800">
                  <a:moveTo>
                    <a:pt x="5492115" y="1676400"/>
                  </a:moveTo>
                  <a:lnTo>
                    <a:pt x="5305332" y="1676400"/>
                  </a:lnTo>
                  <a:lnTo>
                    <a:pt x="5304010" y="1689100"/>
                  </a:lnTo>
                  <a:lnTo>
                    <a:pt x="5486586" y="1689100"/>
                  </a:lnTo>
                  <a:lnTo>
                    <a:pt x="5492115" y="1676400"/>
                  </a:lnTo>
                  <a:close/>
                </a:path>
                <a:path w="10086975" h="3606800">
                  <a:moveTo>
                    <a:pt x="5500310" y="1676400"/>
                  </a:moveTo>
                  <a:lnTo>
                    <a:pt x="5497460" y="1689100"/>
                  </a:lnTo>
                  <a:lnTo>
                    <a:pt x="5505279" y="1689100"/>
                  </a:lnTo>
                  <a:lnTo>
                    <a:pt x="5500310" y="1676400"/>
                  </a:lnTo>
                  <a:close/>
                </a:path>
                <a:path w="10086975" h="3606800">
                  <a:moveTo>
                    <a:pt x="5541597" y="1676400"/>
                  </a:moveTo>
                  <a:lnTo>
                    <a:pt x="5513556" y="1676400"/>
                  </a:lnTo>
                  <a:lnTo>
                    <a:pt x="5512934" y="1689100"/>
                  </a:lnTo>
                  <a:lnTo>
                    <a:pt x="5530432" y="1689100"/>
                  </a:lnTo>
                  <a:lnTo>
                    <a:pt x="5541597" y="1676400"/>
                  </a:lnTo>
                  <a:close/>
                </a:path>
                <a:path w="10086975" h="3606800">
                  <a:moveTo>
                    <a:pt x="5561826" y="1676400"/>
                  </a:moveTo>
                  <a:lnTo>
                    <a:pt x="5546009" y="1676400"/>
                  </a:lnTo>
                  <a:lnTo>
                    <a:pt x="5546163" y="1689100"/>
                  </a:lnTo>
                  <a:lnTo>
                    <a:pt x="5557762" y="1689100"/>
                  </a:lnTo>
                  <a:lnTo>
                    <a:pt x="5561826" y="1676400"/>
                  </a:lnTo>
                  <a:close/>
                </a:path>
                <a:path w="10086975" h="3606800">
                  <a:moveTo>
                    <a:pt x="5199178" y="1663700"/>
                  </a:moveTo>
                  <a:lnTo>
                    <a:pt x="5183782" y="1663700"/>
                  </a:lnTo>
                  <a:lnTo>
                    <a:pt x="5189943" y="1676400"/>
                  </a:lnTo>
                  <a:lnTo>
                    <a:pt x="5197190" y="1676400"/>
                  </a:lnTo>
                  <a:lnTo>
                    <a:pt x="5199178" y="1663700"/>
                  </a:lnTo>
                  <a:close/>
                </a:path>
                <a:path w="10086975" h="3606800">
                  <a:moveTo>
                    <a:pt x="5356978" y="1663700"/>
                  </a:moveTo>
                  <a:lnTo>
                    <a:pt x="5224450" y="1663700"/>
                  </a:lnTo>
                  <a:lnTo>
                    <a:pt x="5214720" y="1676400"/>
                  </a:lnTo>
                  <a:lnTo>
                    <a:pt x="5355446" y="1676400"/>
                  </a:lnTo>
                  <a:lnTo>
                    <a:pt x="5356978" y="1663700"/>
                  </a:lnTo>
                  <a:close/>
                </a:path>
                <a:path w="10086975" h="3606800">
                  <a:moveTo>
                    <a:pt x="5482285" y="1651000"/>
                  </a:moveTo>
                  <a:lnTo>
                    <a:pt x="5398687" y="1651000"/>
                  </a:lnTo>
                  <a:lnTo>
                    <a:pt x="5383232" y="1663700"/>
                  </a:lnTo>
                  <a:lnTo>
                    <a:pt x="5364767" y="1676400"/>
                  </a:lnTo>
                  <a:lnTo>
                    <a:pt x="5531017" y="1676400"/>
                  </a:lnTo>
                  <a:lnTo>
                    <a:pt x="5532975" y="1663700"/>
                  </a:lnTo>
                  <a:lnTo>
                    <a:pt x="5479032" y="1663700"/>
                  </a:lnTo>
                  <a:lnTo>
                    <a:pt x="5482285" y="1651000"/>
                  </a:lnTo>
                  <a:close/>
                </a:path>
                <a:path w="10086975" h="3606800">
                  <a:moveTo>
                    <a:pt x="5595101" y="1663700"/>
                  </a:moveTo>
                  <a:lnTo>
                    <a:pt x="5550161" y="1663700"/>
                  </a:lnTo>
                  <a:lnTo>
                    <a:pt x="5550262" y="1676400"/>
                  </a:lnTo>
                  <a:lnTo>
                    <a:pt x="5597101" y="1676400"/>
                  </a:lnTo>
                  <a:lnTo>
                    <a:pt x="5595101" y="1663700"/>
                  </a:lnTo>
                  <a:close/>
                </a:path>
                <a:path w="10086975" h="3606800">
                  <a:moveTo>
                    <a:pt x="5639162" y="1663700"/>
                  </a:moveTo>
                  <a:lnTo>
                    <a:pt x="5597615" y="1663700"/>
                  </a:lnTo>
                  <a:lnTo>
                    <a:pt x="5605391" y="1676400"/>
                  </a:lnTo>
                  <a:lnTo>
                    <a:pt x="5628088" y="1676400"/>
                  </a:lnTo>
                  <a:lnTo>
                    <a:pt x="5639162" y="1663700"/>
                  </a:lnTo>
                  <a:close/>
                </a:path>
                <a:path w="10086975" h="3606800">
                  <a:moveTo>
                    <a:pt x="5316302" y="1651000"/>
                  </a:moveTo>
                  <a:lnTo>
                    <a:pt x="5279484" y="1651000"/>
                  </a:lnTo>
                  <a:lnTo>
                    <a:pt x="5268902" y="1663700"/>
                  </a:lnTo>
                  <a:lnTo>
                    <a:pt x="5310046" y="1663700"/>
                  </a:lnTo>
                  <a:lnTo>
                    <a:pt x="5316302" y="1651000"/>
                  </a:lnTo>
                  <a:close/>
                </a:path>
                <a:path w="10086975" h="3606800">
                  <a:moveTo>
                    <a:pt x="5345199" y="1651000"/>
                  </a:moveTo>
                  <a:lnTo>
                    <a:pt x="5341991" y="1651000"/>
                  </a:lnTo>
                  <a:lnTo>
                    <a:pt x="5334324" y="1663700"/>
                  </a:lnTo>
                  <a:lnTo>
                    <a:pt x="5344309" y="1663700"/>
                  </a:lnTo>
                  <a:lnTo>
                    <a:pt x="5345199" y="1651000"/>
                  </a:lnTo>
                  <a:close/>
                </a:path>
                <a:path w="10086975" h="3606800">
                  <a:moveTo>
                    <a:pt x="5569753" y="1651000"/>
                  </a:moveTo>
                  <a:lnTo>
                    <a:pt x="5493319" y="1651000"/>
                  </a:lnTo>
                  <a:lnTo>
                    <a:pt x="5488828" y="1663700"/>
                  </a:lnTo>
                  <a:lnTo>
                    <a:pt x="5573219" y="1663700"/>
                  </a:lnTo>
                  <a:lnTo>
                    <a:pt x="5569753" y="1651000"/>
                  </a:lnTo>
                  <a:close/>
                </a:path>
                <a:path w="10086975" h="3606800">
                  <a:moveTo>
                    <a:pt x="5574753" y="1651000"/>
                  </a:moveTo>
                  <a:lnTo>
                    <a:pt x="5569753" y="1651000"/>
                  </a:lnTo>
                  <a:lnTo>
                    <a:pt x="5573219" y="1663700"/>
                  </a:lnTo>
                  <a:lnTo>
                    <a:pt x="5579327" y="1663700"/>
                  </a:lnTo>
                  <a:lnTo>
                    <a:pt x="5574753" y="1651000"/>
                  </a:lnTo>
                  <a:close/>
                </a:path>
                <a:path w="10086975" h="3606800">
                  <a:moveTo>
                    <a:pt x="5626963" y="1651000"/>
                  </a:moveTo>
                  <a:lnTo>
                    <a:pt x="5574753" y="1651000"/>
                  </a:lnTo>
                  <a:lnTo>
                    <a:pt x="5579327" y="1663700"/>
                  </a:lnTo>
                  <a:lnTo>
                    <a:pt x="5618872" y="1663700"/>
                  </a:lnTo>
                  <a:lnTo>
                    <a:pt x="5626963" y="1651000"/>
                  </a:lnTo>
                  <a:close/>
                </a:path>
                <a:path w="10086975" h="3606800">
                  <a:moveTo>
                    <a:pt x="5368276" y="1625600"/>
                  </a:moveTo>
                  <a:lnTo>
                    <a:pt x="5341399" y="1625600"/>
                  </a:lnTo>
                  <a:lnTo>
                    <a:pt x="5335303" y="1638300"/>
                  </a:lnTo>
                  <a:lnTo>
                    <a:pt x="5322922" y="1651000"/>
                  </a:lnTo>
                  <a:lnTo>
                    <a:pt x="5431256" y="1651000"/>
                  </a:lnTo>
                  <a:lnTo>
                    <a:pt x="5430249" y="1638300"/>
                  </a:lnTo>
                  <a:lnTo>
                    <a:pt x="5366731" y="1638300"/>
                  </a:lnTo>
                  <a:lnTo>
                    <a:pt x="5368276" y="1625600"/>
                  </a:lnTo>
                  <a:close/>
                </a:path>
                <a:path w="10086975" h="3606800">
                  <a:moveTo>
                    <a:pt x="5584480" y="1638300"/>
                  </a:moveTo>
                  <a:lnTo>
                    <a:pt x="5442950" y="1638300"/>
                  </a:lnTo>
                  <a:lnTo>
                    <a:pt x="5437072" y="1651000"/>
                  </a:lnTo>
                  <a:lnTo>
                    <a:pt x="5583617" y="1651000"/>
                  </a:lnTo>
                  <a:lnTo>
                    <a:pt x="5584480" y="1638300"/>
                  </a:lnTo>
                  <a:close/>
                </a:path>
                <a:path w="10086975" h="3606800">
                  <a:moveTo>
                    <a:pt x="5692916" y="1625600"/>
                  </a:moveTo>
                  <a:lnTo>
                    <a:pt x="5675843" y="1625600"/>
                  </a:lnTo>
                  <a:lnTo>
                    <a:pt x="5673070" y="1638300"/>
                  </a:lnTo>
                  <a:lnTo>
                    <a:pt x="5590797" y="1638300"/>
                  </a:lnTo>
                  <a:lnTo>
                    <a:pt x="5586876" y="1651000"/>
                  </a:lnTo>
                  <a:lnTo>
                    <a:pt x="5680304" y="1651000"/>
                  </a:lnTo>
                  <a:lnTo>
                    <a:pt x="5692916" y="1625600"/>
                  </a:lnTo>
                  <a:close/>
                </a:path>
                <a:path w="10086975" h="3606800">
                  <a:moveTo>
                    <a:pt x="5697274" y="1638300"/>
                  </a:moveTo>
                  <a:lnTo>
                    <a:pt x="5692170" y="1651000"/>
                  </a:lnTo>
                  <a:lnTo>
                    <a:pt x="5700946" y="1651000"/>
                  </a:lnTo>
                  <a:lnTo>
                    <a:pt x="5697274" y="1638300"/>
                  </a:lnTo>
                  <a:close/>
                </a:path>
                <a:path w="10086975" h="3606800">
                  <a:moveTo>
                    <a:pt x="5340392" y="1625600"/>
                  </a:moveTo>
                  <a:lnTo>
                    <a:pt x="5324211" y="1625600"/>
                  </a:lnTo>
                  <a:lnTo>
                    <a:pt x="5324735" y="1638300"/>
                  </a:lnTo>
                  <a:lnTo>
                    <a:pt x="5340392" y="1625600"/>
                  </a:lnTo>
                  <a:close/>
                </a:path>
                <a:path w="10086975" h="3606800">
                  <a:moveTo>
                    <a:pt x="5386015" y="1625600"/>
                  </a:moveTo>
                  <a:lnTo>
                    <a:pt x="5383543" y="1625600"/>
                  </a:lnTo>
                  <a:lnTo>
                    <a:pt x="5379391" y="1638300"/>
                  </a:lnTo>
                  <a:lnTo>
                    <a:pt x="5387316" y="1638300"/>
                  </a:lnTo>
                  <a:lnTo>
                    <a:pt x="5386015" y="1625600"/>
                  </a:lnTo>
                  <a:close/>
                </a:path>
                <a:path w="10086975" h="3606800">
                  <a:moveTo>
                    <a:pt x="5565045" y="1625600"/>
                  </a:moveTo>
                  <a:lnTo>
                    <a:pt x="5397969" y="1625600"/>
                  </a:lnTo>
                  <a:lnTo>
                    <a:pt x="5387324" y="1638300"/>
                  </a:lnTo>
                  <a:lnTo>
                    <a:pt x="5571427" y="1638300"/>
                  </a:lnTo>
                  <a:lnTo>
                    <a:pt x="5565045" y="1625600"/>
                  </a:lnTo>
                  <a:close/>
                </a:path>
                <a:path w="10086975" h="3606800">
                  <a:moveTo>
                    <a:pt x="5581572" y="1587500"/>
                  </a:moveTo>
                  <a:lnTo>
                    <a:pt x="5570574" y="1587500"/>
                  </a:lnTo>
                  <a:lnTo>
                    <a:pt x="5565068" y="1600200"/>
                  </a:lnTo>
                  <a:lnTo>
                    <a:pt x="5560788" y="1612900"/>
                  </a:lnTo>
                  <a:lnTo>
                    <a:pt x="5560018" y="1625600"/>
                  </a:lnTo>
                  <a:lnTo>
                    <a:pt x="5565045" y="1625600"/>
                  </a:lnTo>
                  <a:lnTo>
                    <a:pt x="5571427" y="1638300"/>
                  </a:lnTo>
                  <a:lnTo>
                    <a:pt x="5585519" y="1638300"/>
                  </a:lnTo>
                  <a:lnTo>
                    <a:pt x="5582908" y="1625600"/>
                  </a:lnTo>
                  <a:lnTo>
                    <a:pt x="5580510" y="1612900"/>
                  </a:lnTo>
                  <a:lnTo>
                    <a:pt x="5576544" y="1612900"/>
                  </a:lnTo>
                  <a:lnTo>
                    <a:pt x="5571290" y="1600200"/>
                  </a:lnTo>
                  <a:lnTo>
                    <a:pt x="5586218" y="1600200"/>
                  </a:lnTo>
                  <a:lnTo>
                    <a:pt x="5581572" y="1587500"/>
                  </a:lnTo>
                  <a:close/>
                </a:path>
                <a:path w="10086975" h="3606800">
                  <a:moveTo>
                    <a:pt x="5702723" y="1600200"/>
                  </a:moveTo>
                  <a:lnTo>
                    <a:pt x="5571290" y="1600200"/>
                  </a:lnTo>
                  <a:lnTo>
                    <a:pt x="5576544" y="1612900"/>
                  </a:lnTo>
                  <a:lnTo>
                    <a:pt x="5580510" y="1612900"/>
                  </a:lnTo>
                  <a:lnTo>
                    <a:pt x="5582908" y="1625600"/>
                  </a:lnTo>
                  <a:lnTo>
                    <a:pt x="5585519" y="1638300"/>
                  </a:lnTo>
                  <a:lnTo>
                    <a:pt x="5641851" y="1638300"/>
                  </a:lnTo>
                  <a:lnTo>
                    <a:pt x="5643071" y="1625600"/>
                  </a:lnTo>
                  <a:lnTo>
                    <a:pt x="5692916" y="1625600"/>
                  </a:lnTo>
                  <a:lnTo>
                    <a:pt x="5692898" y="1612900"/>
                  </a:lnTo>
                  <a:lnTo>
                    <a:pt x="5702723" y="1600200"/>
                  </a:lnTo>
                  <a:close/>
                </a:path>
                <a:path w="10086975" h="3606800">
                  <a:moveTo>
                    <a:pt x="5659907" y="1625600"/>
                  </a:moveTo>
                  <a:lnTo>
                    <a:pt x="5655136" y="1625600"/>
                  </a:lnTo>
                  <a:lnTo>
                    <a:pt x="5641851" y="1638300"/>
                  </a:lnTo>
                  <a:lnTo>
                    <a:pt x="5662458" y="1638300"/>
                  </a:lnTo>
                  <a:lnTo>
                    <a:pt x="5659907" y="1625600"/>
                  </a:lnTo>
                  <a:close/>
                </a:path>
                <a:path w="10086975" h="3606800">
                  <a:moveTo>
                    <a:pt x="5565068" y="1600200"/>
                  </a:moveTo>
                  <a:lnTo>
                    <a:pt x="5461753" y="1600200"/>
                  </a:lnTo>
                  <a:lnTo>
                    <a:pt x="5454308" y="1612900"/>
                  </a:lnTo>
                  <a:lnTo>
                    <a:pt x="5422582" y="1612900"/>
                  </a:lnTo>
                  <a:lnTo>
                    <a:pt x="5413287" y="1625600"/>
                  </a:lnTo>
                  <a:lnTo>
                    <a:pt x="5560018" y="1625600"/>
                  </a:lnTo>
                  <a:lnTo>
                    <a:pt x="5560788" y="1612900"/>
                  </a:lnTo>
                  <a:lnTo>
                    <a:pt x="5565068" y="1600200"/>
                  </a:lnTo>
                  <a:close/>
                </a:path>
                <a:path w="10086975" h="3606800">
                  <a:moveTo>
                    <a:pt x="5761881" y="1600200"/>
                  </a:moveTo>
                  <a:lnTo>
                    <a:pt x="5742057" y="1600200"/>
                  </a:lnTo>
                  <a:lnTo>
                    <a:pt x="5750091" y="1612900"/>
                  </a:lnTo>
                  <a:lnTo>
                    <a:pt x="5753812" y="1612900"/>
                  </a:lnTo>
                  <a:lnTo>
                    <a:pt x="5751816" y="1625600"/>
                  </a:lnTo>
                  <a:lnTo>
                    <a:pt x="5762739" y="1625600"/>
                  </a:lnTo>
                  <a:lnTo>
                    <a:pt x="5762892" y="1612900"/>
                  </a:lnTo>
                  <a:lnTo>
                    <a:pt x="5761881" y="1600200"/>
                  </a:lnTo>
                  <a:close/>
                </a:path>
                <a:path w="10086975" h="3606800">
                  <a:moveTo>
                    <a:pt x="5398554" y="1600200"/>
                  </a:moveTo>
                  <a:lnTo>
                    <a:pt x="5396083" y="1612900"/>
                  </a:lnTo>
                  <a:lnTo>
                    <a:pt x="5399856" y="1612900"/>
                  </a:lnTo>
                  <a:lnTo>
                    <a:pt x="5398554" y="1600200"/>
                  </a:lnTo>
                  <a:close/>
                </a:path>
                <a:path w="10086975" h="3606800">
                  <a:moveTo>
                    <a:pt x="5450632" y="1600200"/>
                  </a:moveTo>
                  <a:lnTo>
                    <a:pt x="5428362" y="1600200"/>
                  </a:lnTo>
                  <a:lnTo>
                    <a:pt x="5432553" y="1612900"/>
                  </a:lnTo>
                  <a:lnTo>
                    <a:pt x="5451195" y="1612900"/>
                  </a:lnTo>
                  <a:lnTo>
                    <a:pt x="5450632" y="1600200"/>
                  </a:lnTo>
                  <a:close/>
                </a:path>
                <a:path w="10086975" h="3606800">
                  <a:moveTo>
                    <a:pt x="5722585" y="1600200"/>
                  </a:moveTo>
                  <a:lnTo>
                    <a:pt x="5716241" y="1600200"/>
                  </a:lnTo>
                  <a:lnTo>
                    <a:pt x="5710672" y="1612900"/>
                  </a:lnTo>
                  <a:lnTo>
                    <a:pt x="5722206" y="1612900"/>
                  </a:lnTo>
                  <a:lnTo>
                    <a:pt x="5722585" y="1600200"/>
                  </a:lnTo>
                  <a:close/>
                </a:path>
                <a:path w="10086975" h="3606800">
                  <a:moveTo>
                    <a:pt x="5729187" y="1600200"/>
                  </a:moveTo>
                  <a:lnTo>
                    <a:pt x="5724827" y="1600200"/>
                  </a:lnTo>
                  <a:lnTo>
                    <a:pt x="5726191" y="1612900"/>
                  </a:lnTo>
                  <a:lnTo>
                    <a:pt x="5729785" y="1612900"/>
                  </a:lnTo>
                  <a:lnTo>
                    <a:pt x="5729187" y="1600200"/>
                  </a:lnTo>
                  <a:close/>
                </a:path>
                <a:path w="10086975" h="3606800">
                  <a:moveTo>
                    <a:pt x="5557125" y="1587500"/>
                  </a:moveTo>
                  <a:lnTo>
                    <a:pt x="5463543" y="1587500"/>
                  </a:lnTo>
                  <a:lnTo>
                    <a:pt x="5441583" y="1600200"/>
                  </a:lnTo>
                  <a:lnTo>
                    <a:pt x="5564799" y="1600200"/>
                  </a:lnTo>
                  <a:lnTo>
                    <a:pt x="5557125" y="1587500"/>
                  </a:lnTo>
                  <a:close/>
                </a:path>
                <a:path w="10086975" h="3606800">
                  <a:moveTo>
                    <a:pt x="5777595" y="1574800"/>
                  </a:moveTo>
                  <a:lnTo>
                    <a:pt x="5589401" y="1574800"/>
                  </a:lnTo>
                  <a:lnTo>
                    <a:pt x="5591058" y="1587500"/>
                  </a:lnTo>
                  <a:lnTo>
                    <a:pt x="5599116" y="1600200"/>
                  </a:lnTo>
                  <a:lnTo>
                    <a:pt x="5762016" y="1600200"/>
                  </a:lnTo>
                  <a:lnTo>
                    <a:pt x="5766227" y="1587500"/>
                  </a:lnTo>
                  <a:lnTo>
                    <a:pt x="5765139" y="1587500"/>
                  </a:lnTo>
                  <a:lnTo>
                    <a:pt x="5777595" y="1574800"/>
                  </a:lnTo>
                  <a:close/>
                </a:path>
                <a:path w="10086975" h="3606800">
                  <a:moveTo>
                    <a:pt x="5793755" y="1587500"/>
                  </a:moveTo>
                  <a:lnTo>
                    <a:pt x="5785502" y="1600200"/>
                  </a:lnTo>
                  <a:lnTo>
                    <a:pt x="5790801" y="1600200"/>
                  </a:lnTo>
                  <a:lnTo>
                    <a:pt x="5793755" y="1587500"/>
                  </a:lnTo>
                  <a:close/>
                </a:path>
                <a:path w="10086975" h="3606800">
                  <a:moveTo>
                    <a:pt x="5818582" y="1587500"/>
                  </a:moveTo>
                  <a:lnTo>
                    <a:pt x="5814592" y="1600200"/>
                  </a:lnTo>
                  <a:lnTo>
                    <a:pt x="5821340" y="1600200"/>
                  </a:lnTo>
                  <a:lnTo>
                    <a:pt x="5818582" y="1587500"/>
                  </a:lnTo>
                  <a:close/>
                </a:path>
                <a:path w="10086975" h="3606800">
                  <a:moveTo>
                    <a:pt x="5852600" y="1574800"/>
                  </a:moveTo>
                  <a:lnTo>
                    <a:pt x="5810370" y="1574800"/>
                  </a:lnTo>
                  <a:lnTo>
                    <a:pt x="5805885" y="1587500"/>
                  </a:lnTo>
                  <a:lnTo>
                    <a:pt x="5830037" y="1587500"/>
                  </a:lnTo>
                  <a:lnTo>
                    <a:pt x="5825628" y="1600200"/>
                  </a:lnTo>
                  <a:lnTo>
                    <a:pt x="5839144" y="1600200"/>
                  </a:lnTo>
                  <a:lnTo>
                    <a:pt x="5846562" y="1587500"/>
                  </a:lnTo>
                  <a:lnTo>
                    <a:pt x="5852600" y="1574800"/>
                  </a:lnTo>
                  <a:close/>
                </a:path>
                <a:path w="10086975" h="3606800">
                  <a:moveTo>
                    <a:pt x="5546502" y="1574800"/>
                  </a:moveTo>
                  <a:lnTo>
                    <a:pt x="5501053" y="1574800"/>
                  </a:lnTo>
                  <a:lnTo>
                    <a:pt x="5501451" y="1587500"/>
                  </a:lnTo>
                  <a:lnTo>
                    <a:pt x="5551631" y="1587500"/>
                  </a:lnTo>
                  <a:lnTo>
                    <a:pt x="5546502" y="1574800"/>
                  </a:lnTo>
                  <a:close/>
                </a:path>
                <a:path w="10086975" h="3606800">
                  <a:moveTo>
                    <a:pt x="5800263" y="1574800"/>
                  </a:moveTo>
                  <a:lnTo>
                    <a:pt x="5777595" y="1574800"/>
                  </a:lnTo>
                  <a:lnTo>
                    <a:pt x="5786163" y="1587500"/>
                  </a:lnTo>
                  <a:lnTo>
                    <a:pt x="5805885" y="1587500"/>
                  </a:lnTo>
                  <a:lnTo>
                    <a:pt x="5800263" y="1574800"/>
                  </a:lnTo>
                  <a:close/>
                </a:path>
                <a:path w="10086975" h="3606800">
                  <a:moveTo>
                    <a:pt x="5869387" y="1587158"/>
                  </a:moveTo>
                  <a:lnTo>
                    <a:pt x="5868980" y="1587500"/>
                  </a:lnTo>
                  <a:lnTo>
                    <a:pt x="5869300" y="1587500"/>
                  </a:lnTo>
                  <a:lnTo>
                    <a:pt x="5869387" y="1587158"/>
                  </a:lnTo>
                  <a:close/>
                </a:path>
                <a:path w="10086975" h="3606800">
                  <a:moveTo>
                    <a:pt x="5884118" y="1574800"/>
                  </a:moveTo>
                  <a:lnTo>
                    <a:pt x="5872525" y="1574800"/>
                  </a:lnTo>
                  <a:lnTo>
                    <a:pt x="5869387" y="1587158"/>
                  </a:lnTo>
                  <a:lnTo>
                    <a:pt x="5884118" y="1574800"/>
                  </a:lnTo>
                  <a:close/>
                </a:path>
                <a:path w="10086975" h="3606800">
                  <a:moveTo>
                    <a:pt x="5519390" y="1562100"/>
                  </a:moveTo>
                  <a:lnTo>
                    <a:pt x="5510665" y="1574800"/>
                  </a:lnTo>
                  <a:lnTo>
                    <a:pt x="5527437" y="1574800"/>
                  </a:lnTo>
                  <a:lnTo>
                    <a:pt x="5519390" y="1562100"/>
                  </a:lnTo>
                  <a:close/>
                </a:path>
                <a:path w="10086975" h="3606800">
                  <a:moveTo>
                    <a:pt x="5595395" y="1549400"/>
                  </a:moveTo>
                  <a:lnTo>
                    <a:pt x="5565971" y="1549400"/>
                  </a:lnTo>
                  <a:lnTo>
                    <a:pt x="5566537" y="1562100"/>
                  </a:lnTo>
                  <a:lnTo>
                    <a:pt x="5569713" y="1574800"/>
                  </a:lnTo>
                  <a:lnTo>
                    <a:pt x="5761402" y="1574800"/>
                  </a:lnTo>
                  <a:lnTo>
                    <a:pt x="5757053" y="1562100"/>
                  </a:lnTo>
                  <a:lnTo>
                    <a:pt x="5600259" y="1562100"/>
                  </a:lnTo>
                  <a:lnTo>
                    <a:pt x="5595395" y="1549400"/>
                  </a:lnTo>
                  <a:close/>
                </a:path>
                <a:path w="10086975" h="3606800">
                  <a:moveTo>
                    <a:pt x="5844834" y="1562100"/>
                  </a:moveTo>
                  <a:lnTo>
                    <a:pt x="5769479" y="1562100"/>
                  </a:lnTo>
                  <a:lnTo>
                    <a:pt x="5761402" y="1574800"/>
                  </a:lnTo>
                  <a:lnTo>
                    <a:pt x="5841780" y="1574800"/>
                  </a:lnTo>
                  <a:lnTo>
                    <a:pt x="5844834" y="1562100"/>
                  </a:lnTo>
                  <a:close/>
                </a:path>
                <a:path w="10086975" h="3606800">
                  <a:moveTo>
                    <a:pt x="5941507" y="1562100"/>
                  </a:moveTo>
                  <a:lnTo>
                    <a:pt x="5913967" y="1562100"/>
                  </a:lnTo>
                  <a:lnTo>
                    <a:pt x="5918468" y="1574800"/>
                  </a:lnTo>
                  <a:lnTo>
                    <a:pt x="5929429" y="1574800"/>
                  </a:lnTo>
                  <a:lnTo>
                    <a:pt x="5941507" y="1562100"/>
                  </a:lnTo>
                  <a:close/>
                </a:path>
                <a:path w="10086975" h="3606800">
                  <a:moveTo>
                    <a:pt x="5791811" y="1536700"/>
                  </a:moveTo>
                  <a:lnTo>
                    <a:pt x="5633537" y="1536700"/>
                  </a:lnTo>
                  <a:lnTo>
                    <a:pt x="5635334" y="1549400"/>
                  </a:lnTo>
                  <a:lnTo>
                    <a:pt x="5626019" y="1562100"/>
                  </a:lnTo>
                  <a:lnTo>
                    <a:pt x="5767102" y="1562100"/>
                  </a:lnTo>
                  <a:lnTo>
                    <a:pt x="5772435" y="1549400"/>
                  </a:lnTo>
                  <a:lnTo>
                    <a:pt x="5779742" y="1549400"/>
                  </a:lnTo>
                  <a:lnTo>
                    <a:pt x="5791811" y="1536700"/>
                  </a:lnTo>
                  <a:close/>
                </a:path>
                <a:path w="10086975" h="3606800">
                  <a:moveTo>
                    <a:pt x="5883694" y="1536700"/>
                  </a:moveTo>
                  <a:lnTo>
                    <a:pt x="5802852" y="1536700"/>
                  </a:lnTo>
                  <a:lnTo>
                    <a:pt x="5807818" y="1549400"/>
                  </a:lnTo>
                  <a:lnTo>
                    <a:pt x="5808144" y="1562100"/>
                  </a:lnTo>
                  <a:lnTo>
                    <a:pt x="5848164" y="1562100"/>
                  </a:lnTo>
                  <a:lnTo>
                    <a:pt x="5853573" y="1549400"/>
                  </a:lnTo>
                  <a:lnTo>
                    <a:pt x="5872942" y="1549400"/>
                  </a:lnTo>
                  <a:lnTo>
                    <a:pt x="5883694" y="1536700"/>
                  </a:lnTo>
                  <a:close/>
                </a:path>
                <a:path w="10086975" h="3606800">
                  <a:moveTo>
                    <a:pt x="5879031" y="1549400"/>
                  </a:moveTo>
                  <a:lnTo>
                    <a:pt x="5865392" y="1549400"/>
                  </a:lnTo>
                  <a:lnTo>
                    <a:pt x="5864037" y="1562100"/>
                  </a:lnTo>
                  <a:lnTo>
                    <a:pt x="5873270" y="1562100"/>
                  </a:lnTo>
                  <a:lnTo>
                    <a:pt x="5879031" y="1549400"/>
                  </a:lnTo>
                  <a:close/>
                </a:path>
                <a:path w="10086975" h="3606800">
                  <a:moveTo>
                    <a:pt x="5885117" y="1549400"/>
                  </a:moveTo>
                  <a:lnTo>
                    <a:pt x="5881421" y="1562100"/>
                  </a:lnTo>
                  <a:lnTo>
                    <a:pt x="5885681" y="1562100"/>
                  </a:lnTo>
                  <a:lnTo>
                    <a:pt x="5885117" y="1549400"/>
                  </a:lnTo>
                  <a:close/>
                </a:path>
                <a:path w="10086975" h="3606800">
                  <a:moveTo>
                    <a:pt x="5922763" y="1536700"/>
                  </a:moveTo>
                  <a:lnTo>
                    <a:pt x="5912628" y="1536700"/>
                  </a:lnTo>
                  <a:lnTo>
                    <a:pt x="5906864" y="1549400"/>
                  </a:lnTo>
                  <a:lnTo>
                    <a:pt x="5901364" y="1562100"/>
                  </a:lnTo>
                  <a:lnTo>
                    <a:pt x="5917317" y="1562100"/>
                  </a:lnTo>
                  <a:lnTo>
                    <a:pt x="5916144" y="1549400"/>
                  </a:lnTo>
                  <a:lnTo>
                    <a:pt x="5920058" y="1549400"/>
                  </a:lnTo>
                  <a:lnTo>
                    <a:pt x="5922763" y="1536700"/>
                  </a:lnTo>
                  <a:close/>
                </a:path>
                <a:path w="10086975" h="3606800">
                  <a:moveTo>
                    <a:pt x="6002505" y="1536700"/>
                  </a:moveTo>
                  <a:lnTo>
                    <a:pt x="5945311" y="1536700"/>
                  </a:lnTo>
                  <a:lnTo>
                    <a:pt x="5943612" y="1549400"/>
                  </a:lnTo>
                  <a:lnTo>
                    <a:pt x="5929877" y="1562100"/>
                  </a:lnTo>
                  <a:lnTo>
                    <a:pt x="5949360" y="1562100"/>
                  </a:lnTo>
                  <a:lnTo>
                    <a:pt x="5963524" y="1549400"/>
                  </a:lnTo>
                  <a:lnTo>
                    <a:pt x="5992783" y="1549400"/>
                  </a:lnTo>
                  <a:lnTo>
                    <a:pt x="6002505" y="1536700"/>
                  </a:lnTo>
                  <a:close/>
                </a:path>
                <a:path w="10086975" h="3606800">
                  <a:moveTo>
                    <a:pt x="5581486" y="1536700"/>
                  </a:moveTo>
                  <a:lnTo>
                    <a:pt x="5571743" y="1536700"/>
                  </a:lnTo>
                  <a:lnTo>
                    <a:pt x="5567139" y="1549400"/>
                  </a:lnTo>
                  <a:lnTo>
                    <a:pt x="5589574" y="1549400"/>
                  </a:lnTo>
                  <a:lnTo>
                    <a:pt x="5581486" y="1536700"/>
                  </a:lnTo>
                  <a:close/>
                </a:path>
                <a:path w="10086975" h="3606800">
                  <a:moveTo>
                    <a:pt x="5648337" y="1524000"/>
                  </a:moveTo>
                  <a:lnTo>
                    <a:pt x="5632842" y="1524000"/>
                  </a:lnTo>
                  <a:lnTo>
                    <a:pt x="5625490" y="1536700"/>
                  </a:lnTo>
                  <a:lnTo>
                    <a:pt x="5656401" y="1536700"/>
                  </a:lnTo>
                  <a:lnTo>
                    <a:pt x="5648337" y="1524000"/>
                  </a:lnTo>
                  <a:close/>
                </a:path>
                <a:path w="10086975" h="3606800">
                  <a:moveTo>
                    <a:pt x="5950637" y="1524000"/>
                  </a:moveTo>
                  <a:lnTo>
                    <a:pt x="5659053" y="1524000"/>
                  </a:lnTo>
                  <a:lnTo>
                    <a:pt x="5656401" y="1536700"/>
                  </a:lnTo>
                  <a:lnTo>
                    <a:pt x="5953001" y="1536700"/>
                  </a:lnTo>
                  <a:lnTo>
                    <a:pt x="5950637" y="1524000"/>
                  </a:lnTo>
                  <a:close/>
                </a:path>
                <a:path w="10086975" h="3606800">
                  <a:moveTo>
                    <a:pt x="5950961" y="1524000"/>
                  </a:moveTo>
                  <a:lnTo>
                    <a:pt x="5950637" y="1524000"/>
                  </a:lnTo>
                  <a:lnTo>
                    <a:pt x="5953001" y="1536700"/>
                  </a:lnTo>
                  <a:lnTo>
                    <a:pt x="5953131" y="1536700"/>
                  </a:lnTo>
                  <a:lnTo>
                    <a:pt x="5950961" y="1524000"/>
                  </a:lnTo>
                  <a:close/>
                </a:path>
                <a:path w="10086975" h="3606800">
                  <a:moveTo>
                    <a:pt x="5961249" y="1524000"/>
                  </a:moveTo>
                  <a:lnTo>
                    <a:pt x="5950961" y="1524000"/>
                  </a:lnTo>
                  <a:lnTo>
                    <a:pt x="5953131" y="1536700"/>
                  </a:lnTo>
                  <a:lnTo>
                    <a:pt x="5956381" y="1536700"/>
                  </a:lnTo>
                  <a:lnTo>
                    <a:pt x="5961249" y="1524000"/>
                  </a:lnTo>
                  <a:close/>
                </a:path>
                <a:path w="10086975" h="3606800">
                  <a:moveTo>
                    <a:pt x="5976758" y="1511300"/>
                  </a:moveTo>
                  <a:lnTo>
                    <a:pt x="5707322" y="1511300"/>
                  </a:lnTo>
                  <a:lnTo>
                    <a:pt x="5698855" y="1524000"/>
                  </a:lnTo>
                  <a:lnTo>
                    <a:pt x="5964474" y="1524000"/>
                  </a:lnTo>
                  <a:lnTo>
                    <a:pt x="5966724" y="1536700"/>
                  </a:lnTo>
                  <a:lnTo>
                    <a:pt x="5972987" y="1536700"/>
                  </a:lnTo>
                  <a:lnTo>
                    <a:pt x="5973488" y="1524000"/>
                  </a:lnTo>
                  <a:lnTo>
                    <a:pt x="5976758" y="1511300"/>
                  </a:lnTo>
                  <a:close/>
                </a:path>
                <a:path w="10086975" h="3606800">
                  <a:moveTo>
                    <a:pt x="6039781" y="1511300"/>
                  </a:moveTo>
                  <a:lnTo>
                    <a:pt x="6029732" y="1511300"/>
                  </a:lnTo>
                  <a:lnTo>
                    <a:pt x="6027849" y="1524000"/>
                  </a:lnTo>
                  <a:lnTo>
                    <a:pt x="6029524" y="1536700"/>
                  </a:lnTo>
                  <a:lnTo>
                    <a:pt x="6038196" y="1524000"/>
                  </a:lnTo>
                  <a:lnTo>
                    <a:pt x="6034042" y="1524000"/>
                  </a:lnTo>
                  <a:lnTo>
                    <a:pt x="6039781" y="1511300"/>
                  </a:lnTo>
                  <a:close/>
                </a:path>
                <a:path w="10086975" h="3606800">
                  <a:moveTo>
                    <a:pt x="5730053" y="1485900"/>
                  </a:moveTo>
                  <a:lnTo>
                    <a:pt x="5712424" y="1498600"/>
                  </a:lnTo>
                  <a:lnTo>
                    <a:pt x="5697185" y="1511300"/>
                  </a:lnTo>
                  <a:lnTo>
                    <a:pt x="5682992" y="1524000"/>
                  </a:lnTo>
                  <a:lnTo>
                    <a:pt x="5698855" y="1524000"/>
                  </a:lnTo>
                  <a:lnTo>
                    <a:pt x="5698036" y="1511300"/>
                  </a:lnTo>
                  <a:lnTo>
                    <a:pt x="5729919" y="1511300"/>
                  </a:lnTo>
                  <a:lnTo>
                    <a:pt x="5726615" y="1498600"/>
                  </a:lnTo>
                  <a:lnTo>
                    <a:pt x="5736889" y="1498600"/>
                  </a:lnTo>
                  <a:lnTo>
                    <a:pt x="5730053" y="1485900"/>
                  </a:lnTo>
                  <a:close/>
                </a:path>
                <a:path w="10086975" h="3606800">
                  <a:moveTo>
                    <a:pt x="6010723" y="1511300"/>
                  </a:moveTo>
                  <a:lnTo>
                    <a:pt x="5986236" y="1511300"/>
                  </a:lnTo>
                  <a:lnTo>
                    <a:pt x="5983726" y="1524000"/>
                  </a:lnTo>
                  <a:lnTo>
                    <a:pt x="6005939" y="1524000"/>
                  </a:lnTo>
                  <a:lnTo>
                    <a:pt x="6010723" y="1511300"/>
                  </a:lnTo>
                  <a:close/>
                </a:path>
                <a:path w="10086975" h="3606800">
                  <a:moveTo>
                    <a:pt x="6063036" y="1511300"/>
                  </a:moveTo>
                  <a:lnTo>
                    <a:pt x="6059876" y="1511300"/>
                  </a:lnTo>
                  <a:lnTo>
                    <a:pt x="6052315" y="1524000"/>
                  </a:lnTo>
                  <a:lnTo>
                    <a:pt x="6061262" y="1524000"/>
                  </a:lnTo>
                  <a:lnTo>
                    <a:pt x="6063036" y="1511300"/>
                  </a:lnTo>
                  <a:close/>
                </a:path>
                <a:path w="10086975" h="3606800">
                  <a:moveTo>
                    <a:pt x="5996528" y="1498600"/>
                  </a:moveTo>
                  <a:lnTo>
                    <a:pt x="5729276" y="1498600"/>
                  </a:lnTo>
                  <a:lnTo>
                    <a:pt x="5729919" y="1511300"/>
                  </a:lnTo>
                  <a:lnTo>
                    <a:pt x="5984029" y="1511300"/>
                  </a:lnTo>
                  <a:lnTo>
                    <a:pt x="5996528" y="1498600"/>
                  </a:lnTo>
                  <a:close/>
                </a:path>
                <a:path w="10086975" h="3606800">
                  <a:moveTo>
                    <a:pt x="6061325" y="1498600"/>
                  </a:moveTo>
                  <a:lnTo>
                    <a:pt x="6015208" y="1498600"/>
                  </a:lnTo>
                  <a:lnTo>
                    <a:pt x="6026480" y="1511300"/>
                  </a:lnTo>
                  <a:lnTo>
                    <a:pt x="6054523" y="1511300"/>
                  </a:lnTo>
                  <a:lnTo>
                    <a:pt x="6061325" y="1498600"/>
                  </a:lnTo>
                  <a:close/>
                </a:path>
                <a:path w="10086975" h="3606800">
                  <a:moveTo>
                    <a:pt x="6102856" y="1498600"/>
                  </a:moveTo>
                  <a:lnTo>
                    <a:pt x="6091543" y="1498600"/>
                  </a:lnTo>
                  <a:lnTo>
                    <a:pt x="6097720" y="1511300"/>
                  </a:lnTo>
                  <a:lnTo>
                    <a:pt x="6102856" y="1498600"/>
                  </a:lnTo>
                  <a:close/>
                </a:path>
                <a:path w="10086975" h="3606800">
                  <a:moveTo>
                    <a:pt x="5770222" y="1485900"/>
                  </a:moveTo>
                  <a:lnTo>
                    <a:pt x="5764681" y="1485900"/>
                  </a:lnTo>
                  <a:lnTo>
                    <a:pt x="5759124" y="1498600"/>
                  </a:lnTo>
                  <a:lnTo>
                    <a:pt x="5775700" y="1498600"/>
                  </a:lnTo>
                  <a:lnTo>
                    <a:pt x="5770222" y="1485900"/>
                  </a:lnTo>
                  <a:close/>
                </a:path>
                <a:path w="10086975" h="3606800">
                  <a:moveTo>
                    <a:pt x="6096284" y="1485900"/>
                  </a:moveTo>
                  <a:lnTo>
                    <a:pt x="5785950" y="1485900"/>
                  </a:lnTo>
                  <a:lnTo>
                    <a:pt x="5779495" y="1498600"/>
                  </a:lnTo>
                  <a:lnTo>
                    <a:pt x="6100434" y="1498600"/>
                  </a:lnTo>
                  <a:lnTo>
                    <a:pt x="6096284" y="1485900"/>
                  </a:lnTo>
                  <a:close/>
                </a:path>
                <a:path w="10086975" h="3606800">
                  <a:moveTo>
                    <a:pt x="6142205" y="1485900"/>
                  </a:moveTo>
                  <a:lnTo>
                    <a:pt x="6124398" y="1485900"/>
                  </a:lnTo>
                  <a:lnTo>
                    <a:pt x="6111538" y="1498600"/>
                  </a:lnTo>
                  <a:lnTo>
                    <a:pt x="6140186" y="1498600"/>
                  </a:lnTo>
                  <a:lnTo>
                    <a:pt x="6142205" y="1485900"/>
                  </a:lnTo>
                  <a:close/>
                </a:path>
                <a:path w="10086975" h="3606800">
                  <a:moveTo>
                    <a:pt x="5986166" y="1473200"/>
                  </a:moveTo>
                  <a:lnTo>
                    <a:pt x="5787898" y="1473200"/>
                  </a:lnTo>
                  <a:lnTo>
                    <a:pt x="5787821" y="1485900"/>
                  </a:lnTo>
                  <a:lnTo>
                    <a:pt x="5988753" y="1485900"/>
                  </a:lnTo>
                  <a:lnTo>
                    <a:pt x="5986166" y="1473200"/>
                  </a:lnTo>
                  <a:close/>
                </a:path>
                <a:path w="10086975" h="3606800">
                  <a:moveTo>
                    <a:pt x="6078619" y="1447800"/>
                  </a:moveTo>
                  <a:lnTo>
                    <a:pt x="5929672" y="1447800"/>
                  </a:lnTo>
                  <a:lnTo>
                    <a:pt x="5915965" y="1460500"/>
                  </a:lnTo>
                  <a:lnTo>
                    <a:pt x="5834818" y="1460500"/>
                  </a:lnTo>
                  <a:lnTo>
                    <a:pt x="5830321" y="1473200"/>
                  </a:lnTo>
                  <a:lnTo>
                    <a:pt x="5994721" y="1473200"/>
                  </a:lnTo>
                  <a:lnTo>
                    <a:pt x="5995265" y="1485900"/>
                  </a:lnTo>
                  <a:lnTo>
                    <a:pt x="6056854" y="1485900"/>
                  </a:lnTo>
                  <a:lnTo>
                    <a:pt x="6054698" y="1473200"/>
                  </a:lnTo>
                  <a:lnTo>
                    <a:pt x="6064165" y="1460500"/>
                  </a:lnTo>
                  <a:lnTo>
                    <a:pt x="6078619" y="1447800"/>
                  </a:lnTo>
                  <a:close/>
                </a:path>
                <a:path w="10086975" h="3606800">
                  <a:moveTo>
                    <a:pt x="6123919" y="1447800"/>
                  </a:moveTo>
                  <a:lnTo>
                    <a:pt x="6092681" y="1447800"/>
                  </a:lnTo>
                  <a:lnTo>
                    <a:pt x="6076186" y="1460500"/>
                  </a:lnTo>
                  <a:lnTo>
                    <a:pt x="6076532" y="1460500"/>
                  </a:lnTo>
                  <a:lnTo>
                    <a:pt x="6074188" y="1473200"/>
                  </a:lnTo>
                  <a:lnTo>
                    <a:pt x="6067613" y="1485900"/>
                  </a:lnTo>
                  <a:lnTo>
                    <a:pt x="6083544" y="1485900"/>
                  </a:lnTo>
                  <a:lnTo>
                    <a:pt x="6093517" y="1473200"/>
                  </a:lnTo>
                  <a:lnTo>
                    <a:pt x="6117200" y="1473200"/>
                  </a:lnTo>
                  <a:lnTo>
                    <a:pt x="6118025" y="1460500"/>
                  </a:lnTo>
                  <a:lnTo>
                    <a:pt x="6123919" y="1447800"/>
                  </a:lnTo>
                  <a:close/>
                </a:path>
                <a:path w="10086975" h="3606800">
                  <a:moveTo>
                    <a:pt x="6107437" y="1473200"/>
                  </a:moveTo>
                  <a:lnTo>
                    <a:pt x="6100929" y="1473200"/>
                  </a:lnTo>
                  <a:lnTo>
                    <a:pt x="6097932" y="1485900"/>
                  </a:lnTo>
                  <a:lnTo>
                    <a:pt x="6105009" y="1485900"/>
                  </a:lnTo>
                  <a:lnTo>
                    <a:pt x="6107437" y="1473200"/>
                  </a:lnTo>
                  <a:close/>
                </a:path>
                <a:path w="10086975" h="3606800">
                  <a:moveTo>
                    <a:pt x="6211651" y="1473200"/>
                  </a:moveTo>
                  <a:lnTo>
                    <a:pt x="6203096" y="1473200"/>
                  </a:lnTo>
                  <a:lnTo>
                    <a:pt x="6205683" y="1485900"/>
                  </a:lnTo>
                  <a:lnTo>
                    <a:pt x="6212300" y="1485900"/>
                  </a:lnTo>
                  <a:lnTo>
                    <a:pt x="6211651" y="1473200"/>
                  </a:lnTo>
                  <a:close/>
                </a:path>
                <a:path w="10086975" h="3606800">
                  <a:moveTo>
                    <a:pt x="6151294" y="1447800"/>
                  </a:moveTo>
                  <a:lnTo>
                    <a:pt x="6135323" y="1447800"/>
                  </a:lnTo>
                  <a:lnTo>
                    <a:pt x="6135944" y="1460500"/>
                  </a:lnTo>
                  <a:lnTo>
                    <a:pt x="6132674" y="1460500"/>
                  </a:lnTo>
                  <a:lnTo>
                    <a:pt x="6126104" y="1473200"/>
                  </a:lnTo>
                  <a:lnTo>
                    <a:pt x="6134327" y="1473200"/>
                  </a:lnTo>
                  <a:lnTo>
                    <a:pt x="6140982" y="1460500"/>
                  </a:lnTo>
                  <a:lnTo>
                    <a:pt x="6151294" y="1447800"/>
                  </a:lnTo>
                  <a:close/>
                </a:path>
                <a:path w="10086975" h="3606800">
                  <a:moveTo>
                    <a:pt x="6158396" y="1460500"/>
                  </a:moveTo>
                  <a:lnTo>
                    <a:pt x="6153041" y="1460500"/>
                  </a:lnTo>
                  <a:lnTo>
                    <a:pt x="6139394" y="1473200"/>
                  </a:lnTo>
                  <a:lnTo>
                    <a:pt x="6158320" y="1473200"/>
                  </a:lnTo>
                  <a:lnTo>
                    <a:pt x="6158396" y="1460500"/>
                  </a:lnTo>
                  <a:close/>
                </a:path>
                <a:path w="10086975" h="3606800">
                  <a:moveTo>
                    <a:pt x="6196940" y="1447800"/>
                  </a:moveTo>
                  <a:lnTo>
                    <a:pt x="6162117" y="1447800"/>
                  </a:lnTo>
                  <a:lnTo>
                    <a:pt x="6168700" y="1460500"/>
                  </a:lnTo>
                  <a:lnTo>
                    <a:pt x="6166291" y="1473200"/>
                  </a:lnTo>
                  <a:lnTo>
                    <a:pt x="6202134" y="1473200"/>
                  </a:lnTo>
                  <a:lnTo>
                    <a:pt x="6217211" y="1460500"/>
                  </a:lnTo>
                  <a:lnTo>
                    <a:pt x="6193882" y="1460500"/>
                  </a:lnTo>
                  <a:lnTo>
                    <a:pt x="6197087" y="1450683"/>
                  </a:lnTo>
                  <a:lnTo>
                    <a:pt x="6196940" y="1447800"/>
                  </a:lnTo>
                  <a:close/>
                </a:path>
                <a:path w="10086975" h="3606800">
                  <a:moveTo>
                    <a:pt x="5899308" y="1447800"/>
                  </a:moveTo>
                  <a:lnTo>
                    <a:pt x="5849184" y="1447800"/>
                  </a:lnTo>
                  <a:lnTo>
                    <a:pt x="5837521" y="1460500"/>
                  </a:lnTo>
                  <a:lnTo>
                    <a:pt x="5894573" y="1460500"/>
                  </a:lnTo>
                  <a:lnTo>
                    <a:pt x="5899308" y="1447800"/>
                  </a:lnTo>
                  <a:close/>
                </a:path>
                <a:path w="10086975" h="3606800">
                  <a:moveTo>
                    <a:pt x="6245572" y="1422400"/>
                  </a:moveTo>
                  <a:lnTo>
                    <a:pt x="6223416" y="1422400"/>
                  </a:lnTo>
                  <a:lnTo>
                    <a:pt x="6232118" y="1435100"/>
                  </a:lnTo>
                  <a:lnTo>
                    <a:pt x="6235301" y="1447800"/>
                  </a:lnTo>
                  <a:lnTo>
                    <a:pt x="6198029" y="1447800"/>
                  </a:lnTo>
                  <a:lnTo>
                    <a:pt x="6197087" y="1450683"/>
                  </a:lnTo>
                  <a:lnTo>
                    <a:pt x="6197589" y="1460500"/>
                  </a:lnTo>
                  <a:lnTo>
                    <a:pt x="6231847" y="1460500"/>
                  </a:lnTo>
                  <a:lnTo>
                    <a:pt x="6239974" y="1447800"/>
                  </a:lnTo>
                  <a:lnTo>
                    <a:pt x="6246559" y="1435100"/>
                  </a:lnTo>
                  <a:lnTo>
                    <a:pt x="6242299" y="1435100"/>
                  </a:lnTo>
                  <a:lnTo>
                    <a:pt x="6245572" y="1422400"/>
                  </a:lnTo>
                  <a:close/>
                </a:path>
                <a:path w="10086975" h="3606800">
                  <a:moveTo>
                    <a:pt x="6198029" y="1447800"/>
                  </a:moveTo>
                  <a:lnTo>
                    <a:pt x="6196940" y="1447800"/>
                  </a:lnTo>
                  <a:lnTo>
                    <a:pt x="6197087" y="1450683"/>
                  </a:lnTo>
                  <a:lnTo>
                    <a:pt x="6198029" y="1447800"/>
                  </a:lnTo>
                  <a:close/>
                </a:path>
                <a:path w="10086975" h="3606800">
                  <a:moveTo>
                    <a:pt x="5872657" y="1435100"/>
                  </a:moveTo>
                  <a:lnTo>
                    <a:pt x="5863260" y="1435100"/>
                  </a:lnTo>
                  <a:lnTo>
                    <a:pt x="5869703" y="1447800"/>
                  </a:lnTo>
                  <a:lnTo>
                    <a:pt x="5872657" y="1435100"/>
                  </a:lnTo>
                  <a:close/>
                </a:path>
                <a:path w="10086975" h="3606800">
                  <a:moveTo>
                    <a:pt x="5915746" y="1435100"/>
                  </a:moveTo>
                  <a:lnTo>
                    <a:pt x="5888062" y="1435100"/>
                  </a:lnTo>
                  <a:lnTo>
                    <a:pt x="5875786" y="1447800"/>
                  </a:lnTo>
                  <a:lnTo>
                    <a:pt x="5907235" y="1447800"/>
                  </a:lnTo>
                  <a:lnTo>
                    <a:pt x="5915746" y="1435100"/>
                  </a:lnTo>
                  <a:close/>
                </a:path>
                <a:path w="10086975" h="3606800">
                  <a:moveTo>
                    <a:pt x="5946923" y="1435100"/>
                  </a:moveTo>
                  <a:lnTo>
                    <a:pt x="5928804" y="1435100"/>
                  </a:lnTo>
                  <a:lnTo>
                    <a:pt x="5932650" y="1447800"/>
                  </a:lnTo>
                  <a:lnTo>
                    <a:pt x="5941828" y="1447800"/>
                  </a:lnTo>
                  <a:lnTo>
                    <a:pt x="5946923" y="1435100"/>
                  </a:lnTo>
                  <a:close/>
                </a:path>
                <a:path w="10086975" h="3606800">
                  <a:moveTo>
                    <a:pt x="6214311" y="1422400"/>
                  </a:moveTo>
                  <a:lnTo>
                    <a:pt x="5944851" y="1422400"/>
                  </a:lnTo>
                  <a:lnTo>
                    <a:pt x="5944685" y="1435100"/>
                  </a:lnTo>
                  <a:lnTo>
                    <a:pt x="5961577" y="1435100"/>
                  </a:lnTo>
                  <a:lnTo>
                    <a:pt x="5959764" y="1447800"/>
                  </a:lnTo>
                  <a:lnTo>
                    <a:pt x="6205857" y="1447800"/>
                  </a:lnTo>
                  <a:lnTo>
                    <a:pt x="6204333" y="1435100"/>
                  </a:lnTo>
                  <a:lnTo>
                    <a:pt x="6214311" y="1422400"/>
                  </a:lnTo>
                  <a:close/>
                </a:path>
                <a:path w="10086975" h="3606800">
                  <a:moveTo>
                    <a:pt x="6284495" y="1422400"/>
                  </a:moveTo>
                  <a:lnTo>
                    <a:pt x="6266356" y="1422400"/>
                  </a:lnTo>
                  <a:lnTo>
                    <a:pt x="6266341" y="1435100"/>
                  </a:lnTo>
                  <a:lnTo>
                    <a:pt x="6273050" y="1435100"/>
                  </a:lnTo>
                  <a:lnTo>
                    <a:pt x="6284495" y="1422400"/>
                  </a:lnTo>
                  <a:close/>
                </a:path>
                <a:path w="10086975" h="3606800">
                  <a:moveTo>
                    <a:pt x="6322711" y="1409700"/>
                  </a:moveTo>
                  <a:lnTo>
                    <a:pt x="6305808" y="1409700"/>
                  </a:lnTo>
                  <a:lnTo>
                    <a:pt x="6302953" y="1422400"/>
                  </a:lnTo>
                  <a:lnTo>
                    <a:pt x="6292554" y="1435100"/>
                  </a:lnTo>
                  <a:lnTo>
                    <a:pt x="6301720" y="1435100"/>
                  </a:lnTo>
                  <a:lnTo>
                    <a:pt x="6310366" y="1422400"/>
                  </a:lnTo>
                  <a:lnTo>
                    <a:pt x="6314831" y="1422400"/>
                  </a:lnTo>
                  <a:lnTo>
                    <a:pt x="6322711" y="1409700"/>
                  </a:lnTo>
                  <a:close/>
                </a:path>
                <a:path w="10086975" h="3606800">
                  <a:moveTo>
                    <a:pt x="6340171" y="1422400"/>
                  </a:moveTo>
                  <a:lnTo>
                    <a:pt x="6327992" y="1422400"/>
                  </a:lnTo>
                  <a:lnTo>
                    <a:pt x="6330674" y="1435100"/>
                  </a:lnTo>
                  <a:lnTo>
                    <a:pt x="6335302" y="1435100"/>
                  </a:lnTo>
                  <a:lnTo>
                    <a:pt x="6340171" y="1422400"/>
                  </a:lnTo>
                  <a:close/>
                </a:path>
                <a:path w="10086975" h="3606800">
                  <a:moveTo>
                    <a:pt x="5957239" y="1409700"/>
                  </a:moveTo>
                  <a:lnTo>
                    <a:pt x="5946799" y="1422400"/>
                  </a:lnTo>
                  <a:lnTo>
                    <a:pt x="5966003" y="1422400"/>
                  </a:lnTo>
                  <a:lnTo>
                    <a:pt x="5957239" y="1409700"/>
                  </a:lnTo>
                  <a:close/>
                </a:path>
                <a:path w="10086975" h="3606800">
                  <a:moveTo>
                    <a:pt x="6278175" y="1409700"/>
                  </a:moveTo>
                  <a:lnTo>
                    <a:pt x="5981160" y="1409700"/>
                  </a:lnTo>
                  <a:lnTo>
                    <a:pt x="5973755" y="1422400"/>
                  </a:lnTo>
                  <a:lnTo>
                    <a:pt x="6260864" y="1422400"/>
                  </a:lnTo>
                  <a:lnTo>
                    <a:pt x="6278175" y="1409700"/>
                  </a:lnTo>
                  <a:close/>
                </a:path>
                <a:path w="10086975" h="3606800">
                  <a:moveTo>
                    <a:pt x="6342296" y="1409700"/>
                  </a:moveTo>
                  <a:lnTo>
                    <a:pt x="6322711" y="1409700"/>
                  </a:lnTo>
                  <a:lnTo>
                    <a:pt x="6329479" y="1422400"/>
                  </a:lnTo>
                  <a:lnTo>
                    <a:pt x="6335789" y="1422400"/>
                  </a:lnTo>
                  <a:lnTo>
                    <a:pt x="6342296" y="1409700"/>
                  </a:lnTo>
                  <a:close/>
                </a:path>
                <a:path w="10086975" h="3606800">
                  <a:moveTo>
                    <a:pt x="6352464" y="1409700"/>
                  </a:moveTo>
                  <a:lnTo>
                    <a:pt x="6347019" y="1409700"/>
                  </a:lnTo>
                  <a:lnTo>
                    <a:pt x="6348736" y="1422400"/>
                  </a:lnTo>
                  <a:lnTo>
                    <a:pt x="6352464" y="1409700"/>
                  </a:lnTo>
                  <a:close/>
                </a:path>
                <a:path w="10086975" h="3606800">
                  <a:moveTo>
                    <a:pt x="6044487" y="1397000"/>
                  </a:moveTo>
                  <a:lnTo>
                    <a:pt x="6012126" y="1397000"/>
                  </a:lnTo>
                  <a:lnTo>
                    <a:pt x="6001194" y="1409700"/>
                  </a:lnTo>
                  <a:lnTo>
                    <a:pt x="6040858" y="1409700"/>
                  </a:lnTo>
                  <a:lnTo>
                    <a:pt x="6044487" y="1397000"/>
                  </a:lnTo>
                  <a:close/>
                </a:path>
                <a:path w="10086975" h="3606800">
                  <a:moveTo>
                    <a:pt x="6358924" y="1371600"/>
                  </a:moveTo>
                  <a:lnTo>
                    <a:pt x="6168438" y="1371600"/>
                  </a:lnTo>
                  <a:lnTo>
                    <a:pt x="6176993" y="1384300"/>
                  </a:lnTo>
                  <a:lnTo>
                    <a:pt x="6246100" y="1384300"/>
                  </a:lnTo>
                  <a:lnTo>
                    <a:pt x="6249776" y="1397000"/>
                  </a:lnTo>
                  <a:lnTo>
                    <a:pt x="6067225" y="1397000"/>
                  </a:lnTo>
                  <a:lnTo>
                    <a:pt x="6055841" y="1409700"/>
                  </a:lnTo>
                  <a:lnTo>
                    <a:pt x="6345741" y="1409700"/>
                  </a:lnTo>
                  <a:lnTo>
                    <a:pt x="6349735" y="1397000"/>
                  </a:lnTo>
                  <a:lnTo>
                    <a:pt x="6354166" y="1384300"/>
                  </a:lnTo>
                  <a:lnTo>
                    <a:pt x="6358924" y="1371600"/>
                  </a:lnTo>
                  <a:close/>
                </a:path>
                <a:path w="10086975" h="3606800">
                  <a:moveTo>
                    <a:pt x="6057482" y="1384300"/>
                  </a:moveTo>
                  <a:lnTo>
                    <a:pt x="6024122" y="1384300"/>
                  </a:lnTo>
                  <a:lnTo>
                    <a:pt x="6018431" y="1397000"/>
                  </a:lnTo>
                  <a:lnTo>
                    <a:pt x="6050780" y="1397000"/>
                  </a:lnTo>
                  <a:lnTo>
                    <a:pt x="6057482" y="1384300"/>
                  </a:lnTo>
                  <a:close/>
                </a:path>
                <a:path w="10086975" h="3606800">
                  <a:moveTo>
                    <a:pt x="6241011" y="1384300"/>
                  </a:moveTo>
                  <a:lnTo>
                    <a:pt x="6109790" y="1384300"/>
                  </a:lnTo>
                  <a:lnTo>
                    <a:pt x="6112523" y="1397000"/>
                  </a:lnTo>
                  <a:lnTo>
                    <a:pt x="6236095" y="1397000"/>
                  </a:lnTo>
                  <a:lnTo>
                    <a:pt x="6241011" y="1384300"/>
                  </a:lnTo>
                  <a:close/>
                </a:path>
                <a:path w="10086975" h="3606800">
                  <a:moveTo>
                    <a:pt x="6386525" y="1384300"/>
                  </a:moveTo>
                  <a:lnTo>
                    <a:pt x="6369227" y="1384300"/>
                  </a:lnTo>
                  <a:lnTo>
                    <a:pt x="6364149" y="1397000"/>
                  </a:lnTo>
                  <a:lnTo>
                    <a:pt x="6380906" y="1397000"/>
                  </a:lnTo>
                  <a:lnTo>
                    <a:pt x="6386525" y="1384300"/>
                  </a:lnTo>
                  <a:close/>
                </a:path>
                <a:path w="10086975" h="3606800">
                  <a:moveTo>
                    <a:pt x="6447327" y="1384300"/>
                  </a:moveTo>
                  <a:lnTo>
                    <a:pt x="6424702" y="1384300"/>
                  </a:lnTo>
                  <a:lnTo>
                    <a:pt x="6421142" y="1397000"/>
                  </a:lnTo>
                  <a:lnTo>
                    <a:pt x="6436538" y="1397000"/>
                  </a:lnTo>
                  <a:lnTo>
                    <a:pt x="6447327" y="1384300"/>
                  </a:lnTo>
                  <a:close/>
                </a:path>
                <a:path w="10086975" h="3606800">
                  <a:moveTo>
                    <a:pt x="6127547" y="1371600"/>
                  </a:moveTo>
                  <a:lnTo>
                    <a:pt x="6082033" y="1371600"/>
                  </a:lnTo>
                  <a:lnTo>
                    <a:pt x="6082906" y="1384300"/>
                  </a:lnTo>
                  <a:lnTo>
                    <a:pt x="6124093" y="1384300"/>
                  </a:lnTo>
                  <a:lnTo>
                    <a:pt x="6127547" y="1371600"/>
                  </a:lnTo>
                  <a:close/>
                </a:path>
                <a:path w="10086975" h="3606800">
                  <a:moveTo>
                    <a:pt x="6127547" y="1371600"/>
                  </a:moveTo>
                  <a:lnTo>
                    <a:pt x="6124093" y="1384300"/>
                  </a:lnTo>
                  <a:lnTo>
                    <a:pt x="6126408" y="1384300"/>
                  </a:lnTo>
                  <a:lnTo>
                    <a:pt x="6127547" y="1371600"/>
                  </a:lnTo>
                  <a:close/>
                </a:path>
                <a:path w="10086975" h="3606800">
                  <a:moveTo>
                    <a:pt x="6168438" y="1371600"/>
                  </a:moveTo>
                  <a:lnTo>
                    <a:pt x="6127547" y="1371600"/>
                  </a:lnTo>
                  <a:lnTo>
                    <a:pt x="6126408" y="1384300"/>
                  </a:lnTo>
                  <a:lnTo>
                    <a:pt x="6174260" y="1384300"/>
                  </a:lnTo>
                  <a:lnTo>
                    <a:pt x="6168438" y="1371600"/>
                  </a:lnTo>
                  <a:close/>
                </a:path>
                <a:path w="10086975" h="3606800">
                  <a:moveTo>
                    <a:pt x="6431419" y="1358900"/>
                  </a:moveTo>
                  <a:lnTo>
                    <a:pt x="6270238" y="1358900"/>
                  </a:lnTo>
                  <a:lnTo>
                    <a:pt x="6253168" y="1371600"/>
                  </a:lnTo>
                  <a:lnTo>
                    <a:pt x="6398347" y="1371600"/>
                  </a:lnTo>
                  <a:lnTo>
                    <a:pt x="6397057" y="1384300"/>
                  </a:lnTo>
                  <a:lnTo>
                    <a:pt x="6404734" y="1384300"/>
                  </a:lnTo>
                  <a:lnTo>
                    <a:pt x="6414586" y="1371600"/>
                  </a:lnTo>
                  <a:lnTo>
                    <a:pt x="6431419" y="1358900"/>
                  </a:lnTo>
                  <a:close/>
                </a:path>
                <a:path w="10086975" h="3606800">
                  <a:moveTo>
                    <a:pt x="6426755" y="1371600"/>
                  </a:moveTo>
                  <a:lnTo>
                    <a:pt x="6420975" y="1371600"/>
                  </a:lnTo>
                  <a:lnTo>
                    <a:pt x="6418870" y="1384300"/>
                  </a:lnTo>
                  <a:lnTo>
                    <a:pt x="6421572" y="1384300"/>
                  </a:lnTo>
                  <a:lnTo>
                    <a:pt x="6426755" y="1371600"/>
                  </a:lnTo>
                  <a:close/>
                </a:path>
                <a:path w="10086975" h="3606800">
                  <a:moveTo>
                    <a:pt x="6449110" y="1371600"/>
                  </a:moveTo>
                  <a:lnTo>
                    <a:pt x="6435226" y="1384300"/>
                  </a:lnTo>
                  <a:lnTo>
                    <a:pt x="6451078" y="1384300"/>
                  </a:lnTo>
                  <a:lnTo>
                    <a:pt x="6449110" y="1371600"/>
                  </a:lnTo>
                  <a:close/>
                </a:path>
                <a:path w="10086975" h="3606800">
                  <a:moveTo>
                    <a:pt x="6511558" y="1371600"/>
                  </a:moveTo>
                  <a:lnTo>
                    <a:pt x="6502574" y="1371600"/>
                  </a:lnTo>
                  <a:lnTo>
                    <a:pt x="6502585" y="1384300"/>
                  </a:lnTo>
                  <a:lnTo>
                    <a:pt x="6511558" y="1371600"/>
                  </a:lnTo>
                  <a:close/>
                </a:path>
                <a:path w="10086975" h="3606800">
                  <a:moveTo>
                    <a:pt x="6188709" y="1358900"/>
                  </a:moveTo>
                  <a:lnTo>
                    <a:pt x="6106451" y="1358900"/>
                  </a:lnTo>
                  <a:lnTo>
                    <a:pt x="6093067" y="1371600"/>
                  </a:lnTo>
                  <a:lnTo>
                    <a:pt x="6188751" y="1371600"/>
                  </a:lnTo>
                  <a:lnTo>
                    <a:pt x="6188709" y="1358900"/>
                  </a:lnTo>
                  <a:close/>
                </a:path>
                <a:path w="10086975" h="3606800">
                  <a:moveTo>
                    <a:pt x="6255354" y="1358900"/>
                  </a:moveTo>
                  <a:lnTo>
                    <a:pt x="6197631" y="1358900"/>
                  </a:lnTo>
                  <a:lnTo>
                    <a:pt x="6188751" y="1371600"/>
                  </a:lnTo>
                  <a:lnTo>
                    <a:pt x="6253110" y="1371600"/>
                  </a:lnTo>
                  <a:lnTo>
                    <a:pt x="6255354" y="1358900"/>
                  </a:lnTo>
                  <a:close/>
                </a:path>
                <a:path w="10086975" h="3606800">
                  <a:moveTo>
                    <a:pt x="6484343" y="1358900"/>
                  </a:moveTo>
                  <a:lnTo>
                    <a:pt x="6458796" y="1358900"/>
                  </a:lnTo>
                  <a:lnTo>
                    <a:pt x="6450524" y="1371600"/>
                  </a:lnTo>
                  <a:lnTo>
                    <a:pt x="6464922" y="1371600"/>
                  </a:lnTo>
                  <a:lnTo>
                    <a:pt x="6484343" y="1358900"/>
                  </a:lnTo>
                  <a:close/>
                </a:path>
                <a:path w="10086975" h="3606800">
                  <a:moveTo>
                    <a:pt x="6183566" y="1346200"/>
                  </a:moveTo>
                  <a:lnTo>
                    <a:pt x="6138653" y="1346200"/>
                  </a:lnTo>
                  <a:lnTo>
                    <a:pt x="6139088" y="1358900"/>
                  </a:lnTo>
                  <a:lnTo>
                    <a:pt x="6189620" y="1358900"/>
                  </a:lnTo>
                  <a:lnTo>
                    <a:pt x="6183566" y="1346200"/>
                  </a:lnTo>
                  <a:close/>
                </a:path>
                <a:path w="10086975" h="3606800">
                  <a:moveTo>
                    <a:pt x="6228316" y="1346200"/>
                  </a:moveTo>
                  <a:lnTo>
                    <a:pt x="6200004" y="1346200"/>
                  </a:lnTo>
                  <a:lnTo>
                    <a:pt x="6197032" y="1358900"/>
                  </a:lnTo>
                  <a:lnTo>
                    <a:pt x="6227672" y="1358900"/>
                  </a:lnTo>
                  <a:lnTo>
                    <a:pt x="6228316" y="1346200"/>
                  </a:lnTo>
                  <a:close/>
                </a:path>
                <a:path w="10086975" h="3606800">
                  <a:moveTo>
                    <a:pt x="6241493" y="1346200"/>
                  </a:moveTo>
                  <a:lnTo>
                    <a:pt x="6237305" y="1346200"/>
                  </a:lnTo>
                  <a:lnTo>
                    <a:pt x="6241064" y="1358900"/>
                  </a:lnTo>
                  <a:lnTo>
                    <a:pt x="6241493" y="1346200"/>
                  </a:lnTo>
                  <a:close/>
                </a:path>
                <a:path w="10086975" h="3606800">
                  <a:moveTo>
                    <a:pt x="6471659" y="1333500"/>
                  </a:moveTo>
                  <a:lnTo>
                    <a:pt x="6248186" y="1333500"/>
                  </a:lnTo>
                  <a:lnTo>
                    <a:pt x="6257431" y="1346200"/>
                  </a:lnTo>
                  <a:lnTo>
                    <a:pt x="6298012" y="1346200"/>
                  </a:lnTo>
                  <a:lnTo>
                    <a:pt x="6290729" y="1358900"/>
                  </a:lnTo>
                  <a:lnTo>
                    <a:pt x="6468796" y="1358900"/>
                  </a:lnTo>
                  <a:lnTo>
                    <a:pt x="6467633" y="1346200"/>
                  </a:lnTo>
                  <a:lnTo>
                    <a:pt x="6471659" y="1333500"/>
                  </a:lnTo>
                  <a:close/>
                </a:path>
                <a:path w="10086975" h="3606800">
                  <a:moveTo>
                    <a:pt x="6525983" y="1320800"/>
                  </a:moveTo>
                  <a:lnTo>
                    <a:pt x="6494805" y="1320800"/>
                  </a:lnTo>
                  <a:lnTo>
                    <a:pt x="6492462" y="1333500"/>
                  </a:lnTo>
                  <a:lnTo>
                    <a:pt x="6485246" y="1333500"/>
                  </a:lnTo>
                  <a:lnTo>
                    <a:pt x="6479949" y="1346200"/>
                  </a:lnTo>
                  <a:lnTo>
                    <a:pt x="6492251" y="1346200"/>
                  </a:lnTo>
                  <a:lnTo>
                    <a:pt x="6479828" y="1358900"/>
                  </a:lnTo>
                  <a:lnTo>
                    <a:pt x="6523682" y="1358900"/>
                  </a:lnTo>
                  <a:lnTo>
                    <a:pt x="6515796" y="1346200"/>
                  </a:lnTo>
                  <a:lnTo>
                    <a:pt x="6515307" y="1333500"/>
                  </a:lnTo>
                  <a:lnTo>
                    <a:pt x="6525983" y="1320800"/>
                  </a:lnTo>
                  <a:close/>
                </a:path>
                <a:path w="10086975" h="3606800">
                  <a:moveTo>
                    <a:pt x="6239347" y="1333500"/>
                  </a:moveTo>
                  <a:lnTo>
                    <a:pt x="6203987" y="1333500"/>
                  </a:lnTo>
                  <a:lnTo>
                    <a:pt x="6201375" y="1346200"/>
                  </a:lnTo>
                  <a:lnTo>
                    <a:pt x="6228365" y="1346200"/>
                  </a:lnTo>
                  <a:lnTo>
                    <a:pt x="6239347" y="1333500"/>
                  </a:lnTo>
                  <a:close/>
                </a:path>
                <a:path w="10086975" h="3606800">
                  <a:moveTo>
                    <a:pt x="6566112" y="1320800"/>
                  </a:moveTo>
                  <a:lnTo>
                    <a:pt x="6553215" y="1320800"/>
                  </a:lnTo>
                  <a:lnTo>
                    <a:pt x="6541523" y="1333500"/>
                  </a:lnTo>
                  <a:lnTo>
                    <a:pt x="6530196" y="1333500"/>
                  </a:lnTo>
                  <a:lnTo>
                    <a:pt x="6536353" y="1346200"/>
                  </a:lnTo>
                  <a:lnTo>
                    <a:pt x="6556482" y="1346200"/>
                  </a:lnTo>
                  <a:lnTo>
                    <a:pt x="6561533" y="1333500"/>
                  </a:lnTo>
                  <a:lnTo>
                    <a:pt x="6566112" y="1320800"/>
                  </a:lnTo>
                  <a:close/>
                </a:path>
                <a:path w="10086975" h="3606800">
                  <a:moveTo>
                    <a:pt x="6488311" y="1320800"/>
                  </a:moveTo>
                  <a:lnTo>
                    <a:pt x="6248817" y="1320800"/>
                  </a:lnTo>
                  <a:lnTo>
                    <a:pt x="6234067" y="1333500"/>
                  </a:lnTo>
                  <a:lnTo>
                    <a:pt x="6479574" y="1333500"/>
                  </a:lnTo>
                  <a:lnTo>
                    <a:pt x="6488311" y="1320800"/>
                  </a:lnTo>
                  <a:close/>
                </a:path>
                <a:path w="10086975" h="3606800">
                  <a:moveTo>
                    <a:pt x="6594853" y="1320800"/>
                  </a:moveTo>
                  <a:lnTo>
                    <a:pt x="6583895" y="1320800"/>
                  </a:lnTo>
                  <a:lnTo>
                    <a:pt x="6582214" y="1333500"/>
                  </a:lnTo>
                  <a:lnTo>
                    <a:pt x="6587615" y="1333500"/>
                  </a:lnTo>
                  <a:lnTo>
                    <a:pt x="6594853" y="1320800"/>
                  </a:lnTo>
                  <a:close/>
                </a:path>
                <a:path w="10086975" h="3606800">
                  <a:moveTo>
                    <a:pt x="6517871" y="1308100"/>
                  </a:moveTo>
                  <a:lnTo>
                    <a:pt x="6297879" y="1308100"/>
                  </a:lnTo>
                  <a:lnTo>
                    <a:pt x="6287536" y="1320800"/>
                  </a:lnTo>
                  <a:lnTo>
                    <a:pt x="6514400" y="1320800"/>
                  </a:lnTo>
                  <a:lnTo>
                    <a:pt x="6517871" y="1308100"/>
                  </a:lnTo>
                  <a:close/>
                </a:path>
                <a:path w="10086975" h="3606800">
                  <a:moveTo>
                    <a:pt x="6547944" y="1308100"/>
                  </a:moveTo>
                  <a:lnTo>
                    <a:pt x="6524364" y="1308100"/>
                  </a:lnTo>
                  <a:lnTo>
                    <a:pt x="6519652" y="1320800"/>
                  </a:lnTo>
                  <a:lnTo>
                    <a:pt x="6536054" y="1320800"/>
                  </a:lnTo>
                  <a:lnTo>
                    <a:pt x="6547944" y="1308100"/>
                  </a:lnTo>
                  <a:close/>
                </a:path>
                <a:path w="10086975" h="3606800">
                  <a:moveTo>
                    <a:pt x="6568185" y="1308100"/>
                  </a:moveTo>
                  <a:lnTo>
                    <a:pt x="6559002" y="1308100"/>
                  </a:lnTo>
                  <a:lnTo>
                    <a:pt x="6557264" y="1320800"/>
                  </a:lnTo>
                  <a:lnTo>
                    <a:pt x="6563138" y="1320800"/>
                  </a:lnTo>
                  <a:lnTo>
                    <a:pt x="6568185" y="1308100"/>
                  </a:lnTo>
                  <a:close/>
                </a:path>
                <a:path w="10086975" h="3606800">
                  <a:moveTo>
                    <a:pt x="6619932" y="1308100"/>
                  </a:moveTo>
                  <a:lnTo>
                    <a:pt x="6585755" y="1308100"/>
                  </a:lnTo>
                  <a:lnTo>
                    <a:pt x="6584027" y="1320800"/>
                  </a:lnTo>
                  <a:lnTo>
                    <a:pt x="6621272" y="1320800"/>
                  </a:lnTo>
                  <a:lnTo>
                    <a:pt x="6619932" y="1308100"/>
                  </a:lnTo>
                  <a:close/>
                </a:path>
                <a:path w="10086975" h="3606800">
                  <a:moveTo>
                    <a:pt x="6642486" y="1308100"/>
                  </a:moveTo>
                  <a:lnTo>
                    <a:pt x="6631167" y="1308100"/>
                  </a:lnTo>
                  <a:lnTo>
                    <a:pt x="6635931" y="1320800"/>
                  </a:lnTo>
                  <a:lnTo>
                    <a:pt x="6640821" y="1320800"/>
                  </a:lnTo>
                  <a:lnTo>
                    <a:pt x="6642486" y="1308100"/>
                  </a:lnTo>
                  <a:close/>
                </a:path>
                <a:path w="10086975" h="3606800">
                  <a:moveTo>
                    <a:pt x="6325627" y="1295400"/>
                  </a:moveTo>
                  <a:lnTo>
                    <a:pt x="6307875" y="1295400"/>
                  </a:lnTo>
                  <a:lnTo>
                    <a:pt x="6301894" y="1308100"/>
                  </a:lnTo>
                  <a:lnTo>
                    <a:pt x="6318172" y="1308100"/>
                  </a:lnTo>
                  <a:lnTo>
                    <a:pt x="6325627" y="1295400"/>
                  </a:lnTo>
                  <a:close/>
                </a:path>
                <a:path w="10086975" h="3606800">
                  <a:moveTo>
                    <a:pt x="6631010" y="1295400"/>
                  </a:moveTo>
                  <a:lnTo>
                    <a:pt x="6330904" y="1295400"/>
                  </a:lnTo>
                  <a:lnTo>
                    <a:pt x="6329145" y="1308100"/>
                  </a:lnTo>
                  <a:lnTo>
                    <a:pt x="6619429" y="1308100"/>
                  </a:lnTo>
                  <a:lnTo>
                    <a:pt x="6631010" y="1295400"/>
                  </a:lnTo>
                  <a:close/>
                </a:path>
                <a:path w="10086975" h="3606800">
                  <a:moveTo>
                    <a:pt x="6613534" y="1282700"/>
                  </a:moveTo>
                  <a:lnTo>
                    <a:pt x="6325637" y="1282700"/>
                  </a:lnTo>
                  <a:lnTo>
                    <a:pt x="6317724" y="1295400"/>
                  </a:lnTo>
                  <a:lnTo>
                    <a:pt x="6606089" y="1295400"/>
                  </a:lnTo>
                  <a:lnTo>
                    <a:pt x="6613534" y="1282700"/>
                  </a:lnTo>
                  <a:close/>
                </a:path>
                <a:path w="10086975" h="3606800">
                  <a:moveTo>
                    <a:pt x="6643104" y="1282700"/>
                  </a:moveTo>
                  <a:lnTo>
                    <a:pt x="6617408" y="1282700"/>
                  </a:lnTo>
                  <a:lnTo>
                    <a:pt x="6615744" y="1295400"/>
                  </a:lnTo>
                  <a:lnTo>
                    <a:pt x="6632147" y="1295400"/>
                  </a:lnTo>
                  <a:lnTo>
                    <a:pt x="6643104" y="1282700"/>
                  </a:lnTo>
                  <a:close/>
                </a:path>
                <a:path w="10086975" h="3606800">
                  <a:moveTo>
                    <a:pt x="6719185" y="1282700"/>
                  </a:moveTo>
                  <a:lnTo>
                    <a:pt x="6696432" y="1282700"/>
                  </a:lnTo>
                  <a:lnTo>
                    <a:pt x="6702914" y="1295400"/>
                  </a:lnTo>
                  <a:lnTo>
                    <a:pt x="6706348" y="1295400"/>
                  </a:lnTo>
                  <a:lnTo>
                    <a:pt x="6719185" y="1282700"/>
                  </a:lnTo>
                  <a:close/>
                </a:path>
                <a:path w="10086975" h="3606800">
                  <a:moveTo>
                    <a:pt x="6413856" y="1257300"/>
                  </a:moveTo>
                  <a:lnTo>
                    <a:pt x="6404881" y="1270000"/>
                  </a:lnTo>
                  <a:lnTo>
                    <a:pt x="6377877" y="1270000"/>
                  </a:lnTo>
                  <a:lnTo>
                    <a:pt x="6374463" y="1282700"/>
                  </a:lnTo>
                  <a:lnTo>
                    <a:pt x="6423175" y="1282700"/>
                  </a:lnTo>
                  <a:lnTo>
                    <a:pt x="6419289" y="1270000"/>
                  </a:lnTo>
                  <a:lnTo>
                    <a:pt x="6413856" y="1257300"/>
                  </a:lnTo>
                  <a:close/>
                </a:path>
                <a:path w="10086975" h="3606800">
                  <a:moveTo>
                    <a:pt x="6633623" y="1244600"/>
                  </a:moveTo>
                  <a:lnTo>
                    <a:pt x="6568206" y="1244600"/>
                  </a:lnTo>
                  <a:lnTo>
                    <a:pt x="6566614" y="1257300"/>
                  </a:lnTo>
                  <a:lnTo>
                    <a:pt x="6434660" y="1257300"/>
                  </a:lnTo>
                  <a:lnTo>
                    <a:pt x="6432381" y="1270000"/>
                  </a:lnTo>
                  <a:lnTo>
                    <a:pt x="6429920" y="1282700"/>
                  </a:lnTo>
                  <a:lnTo>
                    <a:pt x="6643701" y="1282700"/>
                  </a:lnTo>
                  <a:lnTo>
                    <a:pt x="6640019" y="1270917"/>
                  </a:lnTo>
                  <a:lnTo>
                    <a:pt x="6639010" y="1270000"/>
                  </a:lnTo>
                  <a:lnTo>
                    <a:pt x="6632955" y="1270000"/>
                  </a:lnTo>
                  <a:lnTo>
                    <a:pt x="6633607" y="1257300"/>
                  </a:lnTo>
                  <a:lnTo>
                    <a:pt x="6633623" y="1244600"/>
                  </a:lnTo>
                  <a:close/>
                </a:path>
                <a:path w="10086975" h="3606800">
                  <a:moveTo>
                    <a:pt x="6648113" y="1278277"/>
                  </a:moveTo>
                  <a:lnTo>
                    <a:pt x="6643701" y="1282700"/>
                  </a:lnTo>
                  <a:lnTo>
                    <a:pt x="6652978" y="1282700"/>
                  </a:lnTo>
                  <a:lnTo>
                    <a:pt x="6648113" y="1278277"/>
                  </a:lnTo>
                  <a:close/>
                </a:path>
                <a:path w="10086975" h="3606800">
                  <a:moveTo>
                    <a:pt x="6656371" y="1270000"/>
                  </a:moveTo>
                  <a:lnTo>
                    <a:pt x="6648113" y="1278277"/>
                  </a:lnTo>
                  <a:lnTo>
                    <a:pt x="6652978" y="1282700"/>
                  </a:lnTo>
                  <a:lnTo>
                    <a:pt x="6658831" y="1282700"/>
                  </a:lnTo>
                  <a:lnTo>
                    <a:pt x="6656371" y="1270000"/>
                  </a:lnTo>
                  <a:close/>
                </a:path>
                <a:path w="10086975" h="3606800">
                  <a:moveTo>
                    <a:pt x="6808017" y="1219200"/>
                  </a:moveTo>
                  <a:lnTo>
                    <a:pt x="6647910" y="1219200"/>
                  </a:lnTo>
                  <a:lnTo>
                    <a:pt x="6646981" y="1231900"/>
                  </a:lnTo>
                  <a:lnTo>
                    <a:pt x="6644768" y="1257300"/>
                  </a:lnTo>
                  <a:lnTo>
                    <a:pt x="6642081" y="1270000"/>
                  </a:lnTo>
                  <a:lnTo>
                    <a:pt x="6656371" y="1270000"/>
                  </a:lnTo>
                  <a:lnTo>
                    <a:pt x="6658831" y="1282700"/>
                  </a:lnTo>
                  <a:lnTo>
                    <a:pt x="6702638" y="1282700"/>
                  </a:lnTo>
                  <a:lnTo>
                    <a:pt x="6711646" y="1270000"/>
                  </a:lnTo>
                  <a:lnTo>
                    <a:pt x="6723778" y="1257300"/>
                  </a:lnTo>
                  <a:lnTo>
                    <a:pt x="6752634" y="1257300"/>
                  </a:lnTo>
                  <a:lnTo>
                    <a:pt x="6762880" y="1244600"/>
                  </a:lnTo>
                  <a:lnTo>
                    <a:pt x="6776545" y="1244600"/>
                  </a:lnTo>
                  <a:lnTo>
                    <a:pt x="6786023" y="1231900"/>
                  </a:lnTo>
                  <a:lnTo>
                    <a:pt x="6808017" y="1219200"/>
                  </a:lnTo>
                  <a:close/>
                </a:path>
                <a:path w="10086975" h="3606800">
                  <a:moveTo>
                    <a:pt x="6751520" y="1270000"/>
                  </a:moveTo>
                  <a:lnTo>
                    <a:pt x="6734850" y="1270000"/>
                  </a:lnTo>
                  <a:lnTo>
                    <a:pt x="6733374" y="1282700"/>
                  </a:lnTo>
                  <a:lnTo>
                    <a:pt x="6751520" y="1270000"/>
                  </a:lnTo>
                  <a:close/>
                </a:path>
                <a:path w="10086975" h="3606800">
                  <a:moveTo>
                    <a:pt x="6656371" y="1270000"/>
                  </a:moveTo>
                  <a:lnTo>
                    <a:pt x="6639732" y="1270000"/>
                  </a:lnTo>
                  <a:lnTo>
                    <a:pt x="6640019" y="1270917"/>
                  </a:lnTo>
                  <a:lnTo>
                    <a:pt x="6648113" y="1278277"/>
                  </a:lnTo>
                  <a:lnTo>
                    <a:pt x="6656371" y="1270000"/>
                  </a:lnTo>
                  <a:close/>
                </a:path>
                <a:path w="10086975" h="3606800">
                  <a:moveTo>
                    <a:pt x="6639732" y="1270000"/>
                  </a:moveTo>
                  <a:lnTo>
                    <a:pt x="6639010" y="1270000"/>
                  </a:lnTo>
                  <a:lnTo>
                    <a:pt x="6640019" y="1270917"/>
                  </a:lnTo>
                  <a:lnTo>
                    <a:pt x="6639732" y="1270000"/>
                  </a:lnTo>
                  <a:close/>
                </a:path>
                <a:path w="10086975" h="3606800">
                  <a:moveTo>
                    <a:pt x="6390736" y="1257300"/>
                  </a:moveTo>
                  <a:lnTo>
                    <a:pt x="6383342" y="1270000"/>
                  </a:lnTo>
                  <a:lnTo>
                    <a:pt x="6395313" y="1270000"/>
                  </a:lnTo>
                  <a:lnTo>
                    <a:pt x="6390736" y="1257300"/>
                  </a:lnTo>
                  <a:close/>
                </a:path>
                <a:path w="10086975" h="3606800">
                  <a:moveTo>
                    <a:pt x="6636568" y="1206500"/>
                  </a:moveTo>
                  <a:lnTo>
                    <a:pt x="6623010" y="1206500"/>
                  </a:lnTo>
                  <a:lnTo>
                    <a:pt x="6617200" y="1219200"/>
                  </a:lnTo>
                  <a:lnTo>
                    <a:pt x="6619419" y="1231900"/>
                  </a:lnTo>
                  <a:lnTo>
                    <a:pt x="6625667" y="1231900"/>
                  </a:lnTo>
                  <a:lnTo>
                    <a:pt x="6631942" y="1244600"/>
                  </a:lnTo>
                  <a:lnTo>
                    <a:pt x="6633623" y="1244600"/>
                  </a:lnTo>
                  <a:lnTo>
                    <a:pt x="6633607" y="1257300"/>
                  </a:lnTo>
                  <a:lnTo>
                    <a:pt x="6632955" y="1270000"/>
                  </a:lnTo>
                  <a:lnTo>
                    <a:pt x="6642081" y="1270000"/>
                  </a:lnTo>
                  <a:lnTo>
                    <a:pt x="6644768" y="1257300"/>
                  </a:lnTo>
                  <a:lnTo>
                    <a:pt x="6646981" y="1231900"/>
                  </a:lnTo>
                  <a:lnTo>
                    <a:pt x="6647910" y="1219200"/>
                  </a:lnTo>
                  <a:lnTo>
                    <a:pt x="6644645" y="1219200"/>
                  </a:lnTo>
                  <a:lnTo>
                    <a:pt x="6636568" y="1206500"/>
                  </a:lnTo>
                  <a:close/>
                </a:path>
                <a:path w="10086975" h="3606800">
                  <a:moveTo>
                    <a:pt x="6777729" y="1244600"/>
                  </a:moveTo>
                  <a:lnTo>
                    <a:pt x="6763724" y="1244600"/>
                  </a:lnTo>
                  <a:lnTo>
                    <a:pt x="6765476" y="1257300"/>
                  </a:lnTo>
                  <a:lnTo>
                    <a:pt x="6768003" y="1270000"/>
                  </a:lnTo>
                  <a:lnTo>
                    <a:pt x="6777917" y="1270000"/>
                  </a:lnTo>
                  <a:lnTo>
                    <a:pt x="6779144" y="1257300"/>
                  </a:lnTo>
                  <a:lnTo>
                    <a:pt x="6777729" y="1244600"/>
                  </a:lnTo>
                  <a:close/>
                </a:path>
                <a:path w="10086975" h="3606800">
                  <a:moveTo>
                    <a:pt x="6469611" y="1244600"/>
                  </a:moveTo>
                  <a:lnTo>
                    <a:pt x="6449490" y="1244600"/>
                  </a:lnTo>
                  <a:lnTo>
                    <a:pt x="6446367" y="1257300"/>
                  </a:lnTo>
                  <a:lnTo>
                    <a:pt x="6471238" y="1257300"/>
                  </a:lnTo>
                  <a:lnTo>
                    <a:pt x="6469611" y="1244600"/>
                  </a:lnTo>
                  <a:close/>
                </a:path>
                <a:path w="10086975" h="3606800">
                  <a:moveTo>
                    <a:pt x="6487077" y="1244600"/>
                  </a:moveTo>
                  <a:lnTo>
                    <a:pt x="6485842" y="1244600"/>
                  </a:lnTo>
                  <a:lnTo>
                    <a:pt x="6477517" y="1257300"/>
                  </a:lnTo>
                  <a:lnTo>
                    <a:pt x="6493813" y="1257300"/>
                  </a:lnTo>
                  <a:lnTo>
                    <a:pt x="6487077" y="1244600"/>
                  </a:lnTo>
                  <a:close/>
                </a:path>
                <a:path w="10086975" h="3606800">
                  <a:moveTo>
                    <a:pt x="6529778" y="1231900"/>
                  </a:moveTo>
                  <a:lnTo>
                    <a:pt x="6493200" y="1231900"/>
                  </a:lnTo>
                  <a:lnTo>
                    <a:pt x="6496020" y="1244600"/>
                  </a:lnTo>
                  <a:lnTo>
                    <a:pt x="6493813" y="1257300"/>
                  </a:lnTo>
                  <a:lnTo>
                    <a:pt x="6556960" y="1257300"/>
                  </a:lnTo>
                  <a:lnTo>
                    <a:pt x="6564405" y="1244600"/>
                  </a:lnTo>
                  <a:lnTo>
                    <a:pt x="6540991" y="1244600"/>
                  </a:lnTo>
                  <a:lnTo>
                    <a:pt x="6529778" y="1231900"/>
                  </a:lnTo>
                  <a:close/>
                </a:path>
                <a:path w="10086975" h="3606800">
                  <a:moveTo>
                    <a:pt x="6822306" y="1244600"/>
                  </a:moveTo>
                  <a:lnTo>
                    <a:pt x="6807120" y="1244600"/>
                  </a:lnTo>
                  <a:lnTo>
                    <a:pt x="6801384" y="1257300"/>
                  </a:lnTo>
                  <a:lnTo>
                    <a:pt x="6818282" y="1257300"/>
                  </a:lnTo>
                  <a:lnTo>
                    <a:pt x="6822306" y="1244600"/>
                  </a:lnTo>
                  <a:close/>
                </a:path>
                <a:path w="10086975" h="3606800">
                  <a:moveTo>
                    <a:pt x="6623010" y="1206500"/>
                  </a:moveTo>
                  <a:lnTo>
                    <a:pt x="6566284" y="1206500"/>
                  </a:lnTo>
                  <a:lnTo>
                    <a:pt x="6558196" y="1219200"/>
                  </a:lnTo>
                  <a:lnTo>
                    <a:pt x="6561377" y="1219200"/>
                  </a:lnTo>
                  <a:lnTo>
                    <a:pt x="6553583" y="1231900"/>
                  </a:lnTo>
                  <a:lnTo>
                    <a:pt x="6540991" y="1244600"/>
                  </a:lnTo>
                  <a:lnTo>
                    <a:pt x="6631942" y="1244600"/>
                  </a:lnTo>
                  <a:lnTo>
                    <a:pt x="6625667" y="1231900"/>
                  </a:lnTo>
                  <a:lnTo>
                    <a:pt x="6619419" y="1231900"/>
                  </a:lnTo>
                  <a:lnTo>
                    <a:pt x="6617200" y="1219200"/>
                  </a:lnTo>
                  <a:lnTo>
                    <a:pt x="6623010" y="1206500"/>
                  </a:lnTo>
                  <a:close/>
                </a:path>
                <a:path w="10086975" h="3606800">
                  <a:moveTo>
                    <a:pt x="6805863" y="1231900"/>
                  </a:moveTo>
                  <a:lnTo>
                    <a:pt x="6792932" y="1244600"/>
                  </a:lnTo>
                  <a:lnTo>
                    <a:pt x="6801382" y="1244600"/>
                  </a:lnTo>
                  <a:lnTo>
                    <a:pt x="6805863" y="1231900"/>
                  </a:lnTo>
                  <a:close/>
                </a:path>
                <a:path w="10086975" h="3606800">
                  <a:moveTo>
                    <a:pt x="6851184" y="1231900"/>
                  </a:moveTo>
                  <a:lnTo>
                    <a:pt x="6844972" y="1231900"/>
                  </a:lnTo>
                  <a:lnTo>
                    <a:pt x="6841475" y="1244600"/>
                  </a:lnTo>
                  <a:lnTo>
                    <a:pt x="6851184" y="1231900"/>
                  </a:lnTo>
                  <a:close/>
                </a:path>
                <a:path w="10086975" h="3606800">
                  <a:moveTo>
                    <a:pt x="6541266" y="1219200"/>
                  </a:moveTo>
                  <a:lnTo>
                    <a:pt x="6515012" y="1219200"/>
                  </a:lnTo>
                  <a:lnTo>
                    <a:pt x="6496211" y="1231900"/>
                  </a:lnTo>
                  <a:lnTo>
                    <a:pt x="6535136" y="1231900"/>
                  </a:lnTo>
                  <a:lnTo>
                    <a:pt x="6541266" y="1219200"/>
                  </a:lnTo>
                  <a:close/>
                </a:path>
                <a:path w="10086975" h="3606800">
                  <a:moveTo>
                    <a:pt x="6868521" y="1206500"/>
                  </a:moveTo>
                  <a:lnTo>
                    <a:pt x="6859234" y="1206500"/>
                  </a:lnTo>
                  <a:lnTo>
                    <a:pt x="6853138" y="1219200"/>
                  </a:lnTo>
                  <a:lnTo>
                    <a:pt x="6840344" y="1219200"/>
                  </a:lnTo>
                  <a:lnTo>
                    <a:pt x="6838805" y="1231900"/>
                  </a:lnTo>
                  <a:lnTo>
                    <a:pt x="6858226" y="1231900"/>
                  </a:lnTo>
                  <a:lnTo>
                    <a:pt x="6863653" y="1219200"/>
                  </a:lnTo>
                  <a:lnTo>
                    <a:pt x="6868521" y="1206500"/>
                  </a:lnTo>
                  <a:close/>
                </a:path>
                <a:path w="10086975" h="3606800">
                  <a:moveTo>
                    <a:pt x="6783079" y="1206500"/>
                  </a:moveTo>
                  <a:lnTo>
                    <a:pt x="6636568" y="1206500"/>
                  </a:lnTo>
                  <a:lnTo>
                    <a:pt x="6644645" y="1219200"/>
                  </a:lnTo>
                  <a:lnTo>
                    <a:pt x="6771372" y="1219200"/>
                  </a:lnTo>
                  <a:lnTo>
                    <a:pt x="6783079" y="1206500"/>
                  </a:lnTo>
                  <a:close/>
                </a:path>
                <a:path w="10086975" h="3606800">
                  <a:moveTo>
                    <a:pt x="6671390" y="1168400"/>
                  </a:moveTo>
                  <a:lnTo>
                    <a:pt x="6660193" y="1168400"/>
                  </a:lnTo>
                  <a:lnTo>
                    <a:pt x="6650911" y="1181100"/>
                  </a:lnTo>
                  <a:lnTo>
                    <a:pt x="6645628" y="1193800"/>
                  </a:lnTo>
                  <a:lnTo>
                    <a:pt x="6641789" y="1206500"/>
                  </a:lnTo>
                  <a:lnTo>
                    <a:pt x="6787644" y="1206500"/>
                  </a:lnTo>
                  <a:lnTo>
                    <a:pt x="6789634" y="1219200"/>
                  </a:lnTo>
                  <a:lnTo>
                    <a:pt x="6843908" y="1219200"/>
                  </a:lnTo>
                  <a:lnTo>
                    <a:pt x="6847213" y="1206500"/>
                  </a:lnTo>
                  <a:lnTo>
                    <a:pt x="6854111" y="1193800"/>
                  </a:lnTo>
                  <a:lnTo>
                    <a:pt x="6909462" y="1193800"/>
                  </a:lnTo>
                  <a:lnTo>
                    <a:pt x="6914407" y="1181100"/>
                  </a:lnTo>
                  <a:lnTo>
                    <a:pt x="6682422" y="1181100"/>
                  </a:lnTo>
                  <a:lnTo>
                    <a:pt x="6671390" y="1168400"/>
                  </a:lnTo>
                  <a:close/>
                </a:path>
                <a:path w="10086975" h="3606800">
                  <a:moveTo>
                    <a:pt x="6909269" y="1193800"/>
                  </a:moveTo>
                  <a:lnTo>
                    <a:pt x="6897643" y="1193800"/>
                  </a:lnTo>
                  <a:lnTo>
                    <a:pt x="6898840" y="1206500"/>
                  </a:lnTo>
                  <a:lnTo>
                    <a:pt x="6901332" y="1219200"/>
                  </a:lnTo>
                  <a:lnTo>
                    <a:pt x="6933074" y="1219200"/>
                  </a:lnTo>
                  <a:lnTo>
                    <a:pt x="6932932" y="1206500"/>
                  </a:lnTo>
                  <a:lnTo>
                    <a:pt x="6912812" y="1206500"/>
                  </a:lnTo>
                  <a:lnTo>
                    <a:pt x="6909269" y="1193800"/>
                  </a:lnTo>
                  <a:close/>
                </a:path>
                <a:path w="10086975" h="3606800">
                  <a:moveTo>
                    <a:pt x="6612215" y="1193800"/>
                  </a:moveTo>
                  <a:lnTo>
                    <a:pt x="6585987" y="1193800"/>
                  </a:lnTo>
                  <a:lnTo>
                    <a:pt x="6575611" y="1206500"/>
                  </a:lnTo>
                  <a:lnTo>
                    <a:pt x="6613691" y="1206500"/>
                  </a:lnTo>
                  <a:lnTo>
                    <a:pt x="6612215" y="1193800"/>
                  </a:lnTo>
                  <a:close/>
                </a:path>
                <a:path w="10086975" h="3606800">
                  <a:moveTo>
                    <a:pt x="6884170" y="1193800"/>
                  </a:moveTo>
                  <a:lnTo>
                    <a:pt x="6859133" y="1193800"/>
                  </a:lnTo>
                  <a:lnTo>
                    <a:pt x="6861200" y="1206500"/>
                  </a:lnTo>
                  <a:lnTo>
                    <a:pt x="6874327" y="1206500"/>
                  </a:lnTo>
                  <a:lnTo>
                    <a:pt x="6884170" y="1193800"/>
                  </a:lnTo>
                  <a:close/>
                </a:path>
                <a:path w="10086975" h="3606800">
                  <a:moveTo>
                    <a:pt x="6962518" y="1181100"/>
                  </a:moveTo>
                  <a:lnTo>
                    <a:pt x="6926229" y="1181100"/>
                  </a:lnTo>
                  <a:lnTo>
                    <a:pt x="6924760" y="1193800"/>
                  </a:lnTo>
                  <a:lnTo>
                    <a:pt x="6918505" y="1206500"/>
                  </a:lnTo>
                  <a:lnTo>
                    <a:pt x="6938247" y="1206500"/>
                  </a:lnTo>
                  <a:lnTo>
                    <a:pt x="6944361" y="1193800"/>
                  </a:lnTo>
                  <a:lnTo>
                    <a:pt x="6958789" y="1193800"/>
                  </a:lnTo>
                  <a:lnTo>
                    <a:pt x="6962518" y="1181100"/>
                  </a:lnTo>
                  <a:close/>
                </a:path>
                <a:path w="10086975" h="3606800">
                  <a:moveTo>
                    <a:pt x="6976026" y="1193800"/>
                  </a:moveTo>
                  <a:lnTo>
                    <a:pt x="6970931" y="1193800"/>
                  </a:lnTo>
                  <a:lnTo>
                    <a:pt x="6967729" y="1206500"/>
                  </a:lnTo>
                  <a:lnTo>
                    <a:pt x="6983230" y="1206500"/>
                  </a:lnTo>
                  <a:lnTo>
                    <a:pt x="6976026" y="1193800"/>
                  </a:lnTo>
                  <a:close/>
                </a:path>
                <a:path w="10086975" h="3606800">
                  <a:moveTo>
                    <a:pt x="6976560" y="1181100"/>
                  </a:moveTo>
                  <a:lnTo>
                    <a:pt x="6970016" y="1181100"/>
                  </a:lnTo>
                  <a:lnTo>
                    <a:pt x="6972204" y="1193800"/>
                  </a:lnTo>
                  <a:lnTo>
                    <a:pt x="6976560" y="1181100"/>
                  </a:lnTo>
                  <a:close/>
                </a:path>
                <a:path w="10086975" h="3606800">
                  <a:moveTo>
                    <a:pt x="6752092" y="1155700"/>
                  </a:moveTo>
                  <a:lnTo>
                    <a:pt x="6715395" y="1155700"/>
                  </a:lnTo>
                  <a:lnTo>
                    <a:pt x="6713741" y="1168400"/>
                  </a:lnTo>
                  <a:lnTo>
                    <a:pt x="6709264" y="1181100"/>
                  </a:lnTo>
                  <a:lnTo>
                    <a:pt x="6718243" y="1181100"/>
                  </a:lnTo>
                  <a:lnTo>
                    <a:pt x="6723688" y="1168400"/>
                  </a:lnTo>
                  <a:lnTo>
                    <a:pt x="6751974" y="1168400"/>
                  </a:lnTo>
                  <a:lnTo>
                    <a:pt x="6752092" y="1155700"/>
                  </a:lnTo>
                  <a:close/>
                </a:path>
                <a:path w="10086975" h="3606800">
                  <a:moveTo>
                    <a:pt x="6861507" y="1168400"/>
                  </a:moveTo>
                  <a:lnTo>
                    <a:pt x="6731162" y="1168400"/>
                  </a:lnTo>
                  <a:lnTo>
                    <a:pt x="6729850" y="1181100"/>
                  </a:lnTo>
                  <a:lnTo>
                    <a:pt x="6860762" y="1181100"/>
                  </a:lnTo>
                  <a:lnTo>
                    <a:pt x="6861507" y="1168400"/>
                  </a:lnTo>
                  <a:close/>
                </a:path>
                <a:path w="10086975" h="3606800">
                  <a:moveTo>
                    <a:pt x="6957280" y="1168400"/>
                  </a:moveTo>
                  <a:lnTo>
                    <a:pt x="6874060" y="1168400"/>
                  </a:lnTo>
                  <a:lnTo>
                    <a:pt x="6864576" y="1181100"/>
                  </a:lnTo>
                  <a:lnTo>
                    <a:pt x="6941994" y="1181100"/>
                  </a:lnTo>
                  <a:lnTo>
                    <a:pt x="6957280" y="1168400"/>
                  </a:lnTo>
                  <a:close/>
                </a:path>
                <a:path w="10086975" h="3606800">
                  <a:moveTo>
                    <a:pt x="7020041" y="1155700"/>
                  </a:moveTo>
                  <a:lnTo>
                    <a:pt x="6883851" y="1155700"/>
                  </a:lnTo>
                  <a:lnTo>
                    <a:pt x="6892562" y="1168400"/>
                  </a:lnTo>
                  <a:lnTo>
                    <a:pt x="6996119" y="1168400"/>
                  </a:lnTo>
                  <a:lnTo>
                    <a:pt x="6994152" y="1181100"/>
                  </a:lnTo>
                  <a:lnTo>
                    <a:pt x="7002370" y="1181100"/>
                  </a:lnTo>
                  <a:lnTo>
                    <a:pt x="7010648" y="1168400"/>
                  </a:lnTo>
                  <a:lnTo>
                    <a:pt x="7020041" y="1155700"/>
                  </a:lnTo>
                  <a:close/>
                </a:path>
                <a:path w="10086975" h="3606800">
                  <a:moveTo>
                    <a:pt x="6870040" y="1155700"/>
                  </a:moveTo>
                  <a:lnTo>
                    <a:pt x="6765325" y="1155700"/>
                  </a:lnTo>
                  <a:lnTo>
                    <a:pt x="6758535" y="1168400"/>
                  </a:lnTo>
                  <a:lnTo>
                    <a:pt x="6864905" y="1168400"/>
                  </a:lnTo>
                  <a:lnTo>
                    <a:pt x="6870040" y="1155700"/>
                  </a:lnTo>
                  <a:close/>
                </a:path>
                <a:path w="10086975" h="3606800">
                  <a:moveTo>
                    <a:pt x="7064864" y="1155700"/>
                  </a:moveTo>
                  <a:lnTo>
                    <a:pt x="7062025" y="1168400"/>
                  </a:lnTo>
                  <a:lnTo>
                    <a:pt x="7068348" y="1168400"/>
                  </a:lnTo>
                  <a:lnTo>
                    <a:pt x="7064864" y="1155700"/>
                  </a:lnTo>
                  <a:close/>
                </a:path>
                <a:path w="10086975" h="3606800">
                  <a:moveTo>
                    <a:pt x="6757247" y="1143000"/>
                  </a:moveTo>
                  <a:lnTo>
                    <a:pt x="6724191" y="1143000"/>
                  </a:lnTo>
                  <a:lnTo>
                    <a:pt x="6714767" y="1155700"/>
                  </a:lnTo>
                  <a:lnTo>
                    <a:pt x="6755109" y="1155700"/>
                  </a:lnTo>
                  <a:lnTo>
                    <a:pt x="6757247" y="1143000"/>
                  </a:lnTo>
                  <a:close/>
                </a:path>
                <a:path w="10086975" h="3606800">
                  <a:moveTo>
                    <a:pt x="6793183" y="1130300"/>
                  </a:moveTo>
                  <a:lnTo>
                    <a:pt x="6773716" y="1130300"/>
                  </a:lnTo>
                  <a:lnTo>
                    <a:pt x="6771006" y="1143000"/>
                  </a:lnTo>
                  <a:lnTo>
                    <a:pt x="6773216" y="1143000"/>
                  </a:lnTo>
                  <a:lnTo>
                    <a:pt x="6770770" y="1155700"/>
                  </a:lnTo>
                  <a:lnTo>
                    <a:pt x="6795016" y="1155700"/>
                  </a:lnTo>
                  <a:lnTo>
                    <a:pt x="6790555" y="1143000"/>
                  </a:lnTo>
                  <a:lnTo>
                    <a:pt x="6793183" y="1130300"/>
                  </a:lnTo>
                  <a:close/>
                </a:path>
                <a:path w="10086975" h="3606800">
                  <a:moveTo>
                    <a:pt x="6868877" y="1143000"/>
                  </a:moveTo>
                  <a:lnTo>
                    <a:pt x="6809501" y="1143000"/>
                  </a:lnTo>
                  <a:lnTo>
                    <a:pt x="6813275" y="1155700"/>
                  </a:lnTo>
                  <a:lnTo>
                    <a:pt x="6867359" y="1155700"/>
                  </a:lnTo>
                  <a:lnTo>
                    <a:pt x="6868877" y="1143000"/>
                  </a:lnTo>
                  <a:close/>
                </a:path>
                <a:path w="10086975" h="3606800">
                  <a:moveTo>
                    <a:pt x="7044877" y="1143000"/>
                  </a:moveTo>
                  <a:lnTo>
                    <a:pt x="6877924" y="1143000"/>
                  </a:lnTo>
                  <a:lnTo>
                    <a:pt x="6873306" y="1155700"/>
                  </a:lnTo>
                  <a:lnTo>
                    <a:pt x="7049640" y="1155700"/>
                  </a:lnTo>
                  <a:lnTo>
                    <a:pt x="7044877" y="1143000"/>
                  </a:lnTo>
                  <a:close/>
                </a:path>
                <a:path w="10086975" h="3606800">
                  <a:moveTo>
                    <a:pt x="7086473" y="1143000"/>
                  </a:moveTo>
                  <a:lnTo>
                    <a:pt x="7075677" y="1143000"/>
                  </a:lnTo>
                  <a:lnTo>
                    <a:pt x="7075981" y="1155700"/>
                  </a:lnTo>
                  <a:lnTo>
                    <a:pt x="7086473" y="1143000"/>
                  </a:lnTo>
                  <a:close/>
                </a:path>
                <a:path w="10086975" h="3606800">
                  <a:moveTo>
                    <a:pt x="7110147" y="1143000"/>
                  </a:moveTo>
                  <a:lnTo>
                    <a:pt x="7095561" y="1143000"/>
                  </a:lnTo>
                  <a:lnTo>
                    <a:pt x="7099959" y="1155700"/>
                  </a:lnTo>
                  <a:lnTo>
                    <a:pt x="7110147" y="1143000"/>
                  </a:lnTo>
                  <a:close/>
                </a:path>
                <a:path w="10086975" h="3606800">
                  <a:moveTo>
                    <a:pt x="7115491" y="1151734"/>
                  </a:moveTo>
                  <a:lnTo>
                    <a:pt x="7111899" y="1155700"/>
                  </a:lnTo>
                  <a:lnTo>
                    <a:pt x="7117917" y="1155700"/>
                  </a:lnTo>
                  <a:lnTo>
                    <a:pt x="7115491" y="1151734"/>
                  </a:lnTo>
                  <a:close/>
                </a:path>
                <a:path w="10086975" h="3606800">
                  <a:moveTo>
                    <a:pt x="7123400" y="1143000"/>
                  </a:moveTo>
                  <a:lnTo>
                    <a:pt x="7110147" y="1143000"/>
                  </a:lnTo>
                  <a:lnTo>
                    <a:pt x="7115491" y="1151734"/>
                  </a:lnTo>
                  <a:lnTo>
                    <a:pt x="7123400" y="1143000"/>
                  </a:lnTo>
                  <a:close/>
                </a:path>
                <a:path w="10086975" h="3606800">
                  <a:moveTo>
                    <a:pt x="7011042" y="1130300"/>
                  </a:moveTo>
                  <a:lnTo>
                    <a:pt x="6793183" y="1130300"/>
                  </a:lnTo>
                  <a:lnTo>
                    <a:pt x="6799670" y="1143000"/>
                  </a:lnTo>
                  <a:lnTo>
                    <a:pt x="7013170" y="1143000"/>
                  </a:lnTo>
                  <a:lnTo>
                    <a:pt x="7011042" y="1130300"/>
                  </a:lnTo>
                  <a:close/>
                </a:path>
                <a:path w="10086975" h="3606800">
                  <a:moveTo>
                    <a:pt x="7075018" y="1117600"/>
                  </a:moveTo>
                  <a:lnTo>
                    <a:pt x="7030304" y="1117600"/>
                  </a:lnTo>
                  <a:lnTo>
                    <a:pt x="7027459" y="1130300"/>
                  </a:lnTo>
                  <a:lnTo>
                    <a:pt x="7019576" y="1143000"/>
                  </a:lnTo>
                  <a:lnTo>
                    <a:pt x="7052154" y="1143000"/>
                  </a:lnTo>
                  <a:lnTo>
                    <a:pt x="7062850" y="1130300"/>
                  </a:lnTo>
                  <a:lnTo>
                    <a:pt x="7075855" y="1130300"/>
                  </a:lnTo>
                  <a:lnTo>
                    <a:pt x="7075018" y="1117600"/>
                  </a:lnTo>
                  <a:close/>
                </a:path>
                <a:path w="10086975" h="3606800">
                  <a:moveTo>
                    <a:pt x="7143476" y="1130300"/>
                  </a:moveTo>
                  <a:lnTo>
                    <a:pt x="7080965" y="1130300"/>
                  </a:lnTo>
                  <a:lnTo>
                    <a:pt x="7073201" y="1143000"/>
                  </a:lnTo>
                  <a:lnTo>
                    <a:pt x="7135837" y="1143000"/>
                  </a:lnTo>
                  <a:lnTo>
                    <a:pt x="7143476" y="1130300"/>
                  </a:lnTo>
                  <a:close/>
                </a:path>
                <a:path w="10086975" h="3606800">
                  <a:moveTo>
                    <a:pt x="7163957" y="1130300"/>
                  </a:moveTo>
                  <a:lnTo>
                    <a:pt x="7150305" y="1130300"/>
                  </a:lnTo>
                  <a:lnTo>
                    <a:pt x="7150293" y="1143000"/>
                  </a:lnTo>
                  <a:lnTo>
                    <a:pt x="7163507" y="1143000"/>
                  </a:lnTo>
                  <a:lnTo>
                    <a:pt x="7163957" y="1130300"/>
                  </a:lnTo>
                  <a:close/>
                </a:path>
                <a:path w="10086975" h="3606800">
                  <a:moveTo>
                    <a:pt x="6809230" y="1117600"/>
                  </a:moveTo>
                  <a:lnTo>
                    <a:pt x="6790700" y="1130300"/>
                  </a:lnTo>
                  <a:lnTo>
                    <a:pt x="6816575" y="1130300"/>
                  </a:lnTo>
                  <a:lnTo>
                    <a:pt x="6809230" y="1117600"/>
                  </a:lnTo>
                  <a:close/>
                </a:path>
                <a:path w="10086975" h="3606800">
                  <a:moveTo>
                    <a:pt x="6881656" y="1104900"/>
                  </a:moveTo>
                  <a:lnTo>
                    <a:pt x="6837639" y="1104900"/>
                  </a:lnTo>
                  <a:lnTo>
                    <a:pt x="6833622" y="1117600"/>
                  </a:lnTo>
                  <a:lnTo>
                    <a:pt x="6818367" y="1117600"/>
                  </a:lnTo>
                  <a:lnTo>
                    <a:pt x="6816575" y="1130300"/>
                  </a:lnTo>
                  <a:lnTo>
                    <a:pt x="6874169" y="1130300"/>
                  </a:lnTo>
                  <a:lnTo>
                    <a:pt x="6877641" y="1117600"/>
                  </a:lnTo>
                  <a:lnTo>
                    <a:pt x="6881656" y="1104900"/>
                  </a:lnTo>
                  <a:close/>
                </a:path>
                <a:path w="10086975" h="3606800">
                  <a:moveTo>
                    <a:pt x="7173873" y="1104900"/>
                  </a:moveTo>
                  <a:lnTo>
                    <a:pt x="6910263" y="1104900"/>
                  </a:lnTo>
                  <a:lnTo>
                    <a:pt x="6910334" y="1117600"/>
                  </a:lnTo>
                  <a:lnTo>
                    <a:pt x="6894719" y="1130300"/>
                  </a:lnTo>
                  <a:lnTo>
                    <a:pt x="7020233" y="1130300"/>
                  </a:lnTo>
                  <a:lnTo>
                    <a:pt x="7026450" y="1117600"/>
                  </a:lnTo>
                  <a:lnTo>
                    <a:pt x="7176449" y="1117600"/>
                  </a:lnTo>
                  <a:lnTo>
                    <a:pt x="7173873" y="1104900"/>
                  </a:lnTo>
                  <a:close/>
                </a:path>
                <a:path w="10086975" h="3606800">
                  <a:moveTo>
                    <a:pt x="7107724" y="1117600"/>
                  </a:moveTo>
                  <a:lnTo>
                    <a:pt x="7089813" y="1117600"/>
                  </a:lnTo>
                  <a:lnTo>
                    <a:pt x="7091415" y="1130300"/>
                  </a:lnTo>
                  <a:lnTo>
                    <a:pt x="7103436" y="1130300"/>
                  </a:lnTo>
                  <a:lnTo>
                    <a:pt x="7107724" y="1117600"/>
                  </a:lnTo>
                  <a:close/>
                </a:path>
                <a:path w="10086975" h="3606800">
                  <a:moveTo>
                    <a:pt x="7144369" y="1117600"/>
                  </a:moveTo>
                  <a:lnTo>
                    <a:pt x="7117037" y="1117600"/>
                  </a:lnTo>
                  <a:lnTo>
                    <a:pt x="7113018" y="1130300"/>
                  </a:lnTo>
                  <a:lnTo>
                    <a:pt x="7145335" y="1130300"/>
                  </a:lnTo>
                  <a:lnTo>
                    <a:pt x="7144369" y="1117600"/>
                  </a:lnTo>
                  <a:close/>
                </a:path>
                <a:path w="10086975" h="3606800">
                  <a:moveTo>
                    <a:pt x="7176449" y="1117600"/>
                  </a:moveTo>
                  <a:lnTo>
                    <a:pt x="7149759" y="1117600"/>
                  </a:lnTo>
                  <a:lnTo>
                    <a:pt x="7151151" y="1130300"/>
                  </a:lnTo>
                  <a:lnTo>
                    <a:pt x="7175266" y="1130300"/>
                  </a:lnTo>
                  <a:lnTo>
                    <a:pt x="7176449" y="1117600"/>
                  </a:lnTo>
                  <a:close/>
                </a:path>
                <a:path w="10086975" h="3606800">
                  <a:moveTo>
                    <a:pt x="6819298" y="1104900"/>
                  </a:moveTo>
                  <a:lnTo>
                    <a:pt x="6810062" y="1104900"/>
                  </a:lnTo>
                  <a:lnTo>
                    <a:pt x="6814732" y="1117600"/>
                  </a:lnTo>
                  <a:lnTo>
                    <a:pt x="6819298" y="1104900"/>
                  </a:lnTo>
                  <a:close/>
                </a:path>
                <a:path w="10086975" h="3606800">
                  <a:moveTo>
                    <a:pt x="6827153" y="1104900"/>
                  </a:moveTo>
                  <a:lnTo>
                    <a:pt x="6821981" y="1117600"/>
                  </a:lnTo>
                  <a:lnTo>
                    <a:pt x="6833622" y="1117600"/>
                  </a:lnTo>
                  <a:lnTo>
                    <a:pt x="6827153" y="1104900"/>
                  </a:lnTo>
                  <a:close/>
                </a:path>
                <a:path w="10086975" h="3606800">
                  <a:moveTo>
                    <a:pt x="6901578" y="1104900"/>
                  </a:moveTo>
                  <a:lnTo>
                    <a:pt x="6885002" y="1104900"/>
                  </a:lnTo>
                  <a:lnTo>
                    <a:pt x="6889798" y="1117600"/>
                  </a:lnTo>
                  <a:lnTo>
                    <a:pt x="6894562" y="1117600"/>
                  </a:lnTo>
                  <a:lnTo>
                    <a:pt x="6901578" y="1104900"/>
                  </a:lnTo>
                  <a:close/>
                </a:path>
                <a:path w="10086975" h="3606800">
                  <a:moveTo>
                    <a:pt x="7193597" y="1104900"/>
                  </a:moveTo>
                  <a:lnTo>
                    <a:pt x="7173873" y="1104900"/>
                  </a:lnTo>
                  <a:lnTo>
                    <a:pt x="7180030" y="1117600"/>
                  </a:lnTo>
                  <a:lnTo>
                    <a:pt x="7198857" y="1117600"/>
                  </a:lnTo>
                  <a:lnTo>
                    <a:pt x="7193597" y="1104900"/>
                  </a:lnTo>
                  <a:close/>
                </a:path>
                <a:path w="10086975" h="3606800">
                  <a:moveTo>
                    <a:pt x="7157235" y="1092200"/>
                  </a:moveTo>
                  <a:lnTo>
                    <a:pt x="6899641" y="1092200"/>
                  </a:lnTo>
                  <a:lnTo>
                    <a:pt x="6903651" y="1104900"/>
                  </a:lnTo>
                  <a:lnTo>
                    <a:pt x="7152691" y="1104900"/>
                  </a:lnTo>
                  <a:lnTo>
                    <a:pt x="7157235" y="1092200"/>
                  </a:lnTo>
                  <a:close/>
                </a:path>
                <a:path w="10086975" h="3606800">
                  <a:moveTo>
                    <a:pt x="7189663" y="1092200"/>
                  </a:moveTo>
                  <a:lnTo>
                    <a:pt x="7178763" y="1092200"/>
                  </a:lnTo>
                  <a:lnTo>
                    <a:pt x="7176763" y="1104900"/>
                  </a:lnTo>
                  <a:lnTo>
                    <a:pt x="7189663" y="1092200"/>
                  </a:lnTo>
                  <a:close/>
                </a:path>
                <a:path w="10086975" h="3606800">
                  <a:moveTo>
                    <a:pt x="7305524" y="1079500"/>
                  </a:moveTo>
                  <a:lnTo>
                    <a:pt x="7229547" y="1079500"/>
                  </a:lnTo>
                  <a:lnTo>
                    <a:pt x="7224334" y="1092200"/>
                  </a:lnTo>
                  <a:lnTo>
                    <a:pt x="7215803" y="1104900"/>
                  </a:lnTo>
                  <a:lnTo>
                    <a:pt x="7251807" y="1104900"/>
                  </a:lnTo>
                  <a:lnTo>
                    <a:pt x="7257389" y="1092200"/>
                  </a:lnTo>
                  <a:lnTo>
                    <a:pt x="7301255" y="1092200"/>
                  </a:lnTo>
                  <a:lnTo>
                    <a:pt x="7305524" y="1079500"/>
                  </a:lnTo>
                  <a:close/>
                </a:path>
                <a:path w="10086975" h="3606800">
                  <a:moveTo>
                    <a:pt x="6942278" y="1079500"/>
                  </a:moveTo>
                  <a:lnTo>
                    <a:pt x="6916267" y="1079500"/>
                  </a:lnTo>
                  <a:lnTo>
                    <a:pt x="6904935" y="1092200"/>
                  </a:lnTo>
                  <a:lnTo>
                    <a:pt x="6938718" y="1092200"/>
                  </a:lnTo>
                  <a:lnTo>
                    <a:pt x="6942278" y="1079500"/>
                  </a:lnTo>
                  <a:close/>
                </a:path>
                <a:path w="10086975" h="3606800">
                  <a:moveTo>
                    <a:pt x="7180557" y="1079500"/>
                  </a:moveTo>
                  <a:lnTo>
                    <a:pt x="6942278" y="1079500"/>
                  </a:lnTo>
                  <a:lnTo>
                    <a:pt x="6940938" y="1092200"/>
                  </a:lnTo>
                  <a:lnTo>
                    <a:pt x="7168720" y="1092200"/>
                  </a:lnTo>
                  <a:lnTo>
                    <a:pt x="7180557" y="1079500"/>
                  </a:lnTo>
                  <a:close/>
                </a:path>
                <a:path w="10086975" h="3606800">
                  <a:moveTo>
                    <a:pt x="6953838" y="1066800"/>
                  </a:moveTo>
                  <a:lnTo>
                    <a:pt x="6939640" y="1066800"/>
                  </a:lnTo>
                  <a:lnTo>
                    <a:pt x="6929286" y="1079500"/>
                  </a:lnTo>
                  <a:lnTo>
                    <a:pt x="6960914" y="1079500"/>
                  </a:lnTo>
                  <a:lnTo>
                    <a:pt x="6953838" y="1066800"/>
                  </a:lnTo>
                  <a:close/>
                </a:path>
                <a:path w="10086975" h="3606800">
                  <a:moveTo>
                    <a:pt x="7182172" y="1066800"/>
                  </a:moveTo>
                  <a:lnTo>
                    <a:pt x="6994742" y="1066800"/>
                  </a:lnTo>
                  <a:lnTo>
                    <a:pt x="6986011" y="1079500"/>
                  </a:lnTo>
                  <a:lnTo>
                    <a:pt x="7177758" y="1079500"/>
                  </a:lnTo>
                  <a:lnTo>
                    <a:pt x="7182172" y="1066800"/>
                  </a:lnTo>
                  <a:close/>
                </a:path>
                <a:path w="10086975" h="3606800">
                  <a:moveTo>
                    <a:pt x="7258693" y="1066800"/>
                  </a:moveTo>
                  <a:lnTo>
                    <a:pt x="7209422" y="1066800"/>
                  </a:lnTo>
                  <a:lnTo>
                    <a:pt x="7212658" y="1079500"/>
                  </a:lnTo>
                  <a:lnTo>
                    <a:pt x="7254949" y="1079500"/>
                  </a:lnTo>
                  <a:lnTo>
                    <a:pt x="7258693" y="1066800"/>
                  </a:lnTo>
                  <a:close/>
                </a:path>
                <a:path w="10086975" h="3606800">
                  <a:moveTo>
                    <a:pt x="7301660" y="1054100"/>
                  </a:moveTo>
                  <a:lnTo>
                    <a:pt x="7271922" y="1054100"/>
                  </a:lnTo>
                  <a:lnTo>
                    <a:pt x="7282917" y="1066800"/>
                  </a:lnTo>
                  <a:lnTo>
                    <a:pt x="7282757" y="1079500"/>
                  </a:lnTo>
                  <a:lnTo>
                    <a:pt x="7291049" y="1079500"/>
                  </a:lnTo>
                  <a:lnTo>
                    <a:pt x="7293419" y="1066800"/>
                  </a:lnTo>
                  <a:lnTo>
                    <a:pt x="7301660" y="1054100"/>
                  </a:lnTo>
                  <a:close/>
                </a:path>
                <a:path w="10086975" h="3606800">
                  <a:moveTo>
                    <a:pt x="7336465" y="1066800"/>
                  </a:moveTo>
                  <a:lnTo>
                    <a:pt x="7326560" y="1066800"/>
                  </a:lnTo>
                  <a:lnTo>
                    <a:pt x="7321997" y="1079500"/>
                  </a:lnTo>
                  <a:lnTo>
                    <a:pt x="7336527" y="1079500"/>
                  </a:lnTo>
                  <a:lnTo>
                    <a:pt x="7336465" y="1066800"/>
                  </a:lnTo>
                  <a:close/>
                </a:path>
                <a:path w="10086975" h="3606800">
                  <a:moveTo>
                    <a:pt x="6971764" y="1054100"/>
                  </a:moveTo>
                  <a:lnTo>
                    <a:pt x="6957608" y="1054100"/>
                  </a:lnTo>
                  <a:lnTo>
                    <a:pt x="6961346" y="1066800"/>
                  </a:lnTo>
                  <a:lnTo>
                    <a:pt x="6971764" y="1054100"/>
                  </a:lnTo>
                  <a:close/>
                </a:path>
                <a:path w="10086975" h="3606800">
                  <a:moveTo>
                    <a:pt x="7011773" y="1054100"/>
                  </a:moveTo>
                  <a:lnTo>
                    <a:pt x="7002329" y="1054100"/>
                  </a:lnTo>
                  <a:lnTo>
                    <a:pt x="7000255" y="1066800"/>
                  </a:lnTo>
                  <a:lnTo>
                    <a:pt x="7003271" y="1066800"/>
                  </a:lnTo>
                  <a:lnTo>
                    <a:pt x="7011773" y="1054100"/>
                  </a:lnTo>
                  <a:close/>
                </a:path>
                <a:path w="10086975" h="3606800">
                  <a:moveTo>
                    <a:pt x="7218343" y="1054100"/>
                  </a:moveTo>
                  <a:lnTo>
                    <a:pt x="7011773" y="1054100"/>
                  </a:lnTo>
                  <a:lnTo>
                    <a:pt x="7016140" y="1066800"/>
                  </a:lnTo>
                  <a:lnTo>
                    <a:pt x="7220699" y="1066800"/>
                  </a:lnTo>
                  <a:lnTo>
                    <a:pt x="7218343" y="1054100"/>
                  </a:lnTo>
                  <a:close/>
                </a:path>
                <a:path w="10086975" h="3606800">
                  <a:moveTo>
                    <a:pt x="7230154" y="1054100"/>
                  </a:moveTo>
                  <a:lnTo>
                    <a:pt x="7225181" y="1054100"/>
                  </a:lnTo>
                  <a:lnTo>
                    <a:pt x="7226636" y="1066800"/>
                  </a:lnTo>
                  <a:lnTo>
                    <a:pt x="7230154" y="1054100"/>
                  </a:lnTo>
                  <a:close/>
                </a:path>
                <a:path w="10086975" h="3606800">
                  <a:moveTo>
                    <a:pt x="7271922" y="1054100"/>
                  </a:moveTo>
                  <a:lnTo>
                    <a:pt x="7233714" y="1054100"/>
                  </a:lnTo>
                  <a:lnTo>
                    <a:pt x="7232606" y="1066800"/>
                  </a:lnTo>
                  <a:lnTo>
                    <a:pt x="7264100" y="1066800"/>
                  </a:lnTo>
                  <a:lnTo>
                    <a:pt x="7271922" y="1054100"/>
                  </a:lnTo>
                  <a:close/>
                </a:path>
                <a:path w="10086975" h="3606800">
                  <a:moveTo>
                    <a:pt x="7316026" y="1054100"/>
                  </a:moveTo>
                  <a:lnTo>
                    <a:pt x="7312581" y="1054100"/>
                  </a:lnTo>
                  <a:lnTo>
                    <a:pt x="7303157" y="1066800"/>
                  </a:lnTo>
                  <a:lnTo>
                    <a:pt x="7319973" y="1066800"/>
                  </a:lnTo>
                  <a:lnTo>
                    <a:pt x="7316026" y="1054100"/>
                  </a:lnTo>
                  <a:close/>
                </a:path>
                <a:path w="10086975" h="3606800">
                  <a:moveTo>
                    <a:pt x="7330790" y="1054100"/>
                  </a:moveTo>
                  <a:lnTo>
                    <a:pt x="7323293" y="1054100"/>
                  </a:lnTo>
                  <a:lnTo>
                    <a:pt x="7326015" y="1066800"/>
                  </a:lnTo>
                  <a:lnTo>
                    <a:pt x="7330790" y="1054100"/>
                  </a:lnTo>
                  <a:close/>
                </a:path>
                <a:path w="10086975" h="3606800">
                  <a:moveTo>
                    <a:pt x="7021596" y="1041400"/>
                  </a:moveTo>
                  <a:lnTo>
                    <a:pt x="7009334" y="1041400"/>
                  </a:lnTo>
                  <a:lnTo>
                    <a:pt x="7004747" y="1054100"/>
                  </a:lnTo>
                  <a:lnTo>
                    <a:pt x="7017827" y="1054100"/>
                  </a:lnTo>
                  <a:lnTo>
                    <a:pt x="7021596" y="1041400"/>
                  </a:lnTo>
                  <a:close/>
                </a:path>
                <a:path w="10086975" h="3606800">
                  <a:moveTo>
                    <a:pt x="7258646" y="1041400"/>
                  </a:moveTo>
                  <a:lnTo>
                    <a:pt x="7034630" y="1041400"/>
                  </a:lnTo>
                  <a:lnTo>
                    <a:pt x="7028931" y="1054100"/>
                  </a:lnTo>
                  <a:lnTo>
                    <a:pt x="7260436" y="1054100"/>
                  </a:lnTo>
                  <a:lnTo>
                    <a:pt x="7258646" y="1041400"/>
                  </a:lnTo>
                  <a:close/>
                </a:path>
                <a:path w="10086975" h="3606800">
                  <a:moveTo>
                    <a:pt x="7324004" y="1041400"/>
                  </a:moveTo>
                  <a:lnTo>
                    <a:pt x="7274237" y="1041400"/>
                  </a:lnTo>
                  <a:lnTo>
                    <a:pt x="7266370" y="1054100"/>
                  </a:lnTo>
                  <a:lnTo>
                    <a:pt x="7312289" y="1054100"/>
                  </a:lnTo>
                  <a:lnTo>
                    <a:pt x="7324004" y="1041400"/>
                  </a:lnTo>
                  <a:close/>
                </a:path>
                <a:path w="10086975" h="3606800">
                  <a:moveTo>
                    <a:pt x="7415818" y="1041400"/>
                  </a:moveTo>
                  <a:lnTo>
                    <a:pt x="7395978" y="1041400"/>
                  </a:lnTo>
                  <a:lnTo>
                    <a:pt x="7394046" y="1054100"/>
                  </a:lnTo>
                  <a:lnTo>
                    <a:pt x="7417550" y="1054100"/>
                  </a:lnTo>
                  <a:lnTo>
                    <a:pt x="7415818" y="1041400"/>
                  </a:lnTo>
                  <a:close/>
                </a:path>
                <a:path w="10086975" h="3606800">
                  <a:moveTo>
                    <a:pt x="7083271" y="1028700"/>
                  </a:moveTo>
                  <a:lnTo>
                    <a:pt x="7079033" y="1028700"/>
                  </a:lnTo>
                  <a:lnTo>
                    <a:pt x="7073709" y="1041400"/>
                  </a:lnTo>
                  <a:lnTo>
                    <a:pt x="7090127" y="1041400"/>
                  </a:lnTo>
                  <a:lnTo>
                    <a:pt x="7083271" y="1028700"/>
                  </a:lnTo>
                  <a:close/>
                </a:path>
                <a:path w="10086975" h="3606800">
                  <a:moveTo>
                    <a:pt x="7112995" y="1016000"/>
                  </a:moveTo>
                  <a:lnTo>
                    <a:pt x="7110636" y="1016000"/>
                  </a:lnTo>
                  <a:lnTo>
                    <a:pt x="7104467" y="1028700"/>
                  </a:lnTo>
                  <a:lnTo>
                    <a:pt x="7096845" y="1041400"/>
                  </a:lnTo>
                  <a:lnTo>
                    <a:pt x="7259813" y="1041400"/>
                  </a:lnTo>
                  <a:lnTo>
                    <a:pt x="7263234" y="1028700"/>
                  </a:lnTo>
                  <a:lnTo>
                    <a:pt x="7116510" y="1028700"/>
                  </a:lnTo>
                  <a:lnTo>
                    <a:pt x="7112995" y="1016000"/>
                  </a:lnTo>
                  <a:close/>
                </a:path>
                <a:path w="10086975" h="3606800">
                  <a:moveTo>
                    <a:pt x="7270600" y="1040572"/>
                  </a:moveTo>
                  <a:lnTo>
                    <a:pt x="7270184" y="1041400"/>
                  </a:lnTo>
                  <a:lnTo>
                    <a:pt x="7270509" y="1041400"/>
                  </a:lnTo>
                  <a:lnTo>
                    <a:pt x="7270600" y="1040572"/>
                  </a:lnTo>
                  <a:close/>
                </a:path>
                <a:path w="10086975" h="3606800">
                  <a:moveTo>
                    <a:pt x="7344000" y="1028700"/>
                  </a:moveTo>
                  <a:lnTo>
                    <a:pt x="7278456" y="1028700"/>
                  </a:lnTo>
                  <a:lnTo>
                    <a:pt x="7279708" y="1041400"/>
                  </a:lnTo>
                  <a:lnTo>
                    <a:pt x="7335502" y="1041400"/>
                  </a:lnTo>
                  <a:lnTo>
                    <a:pt x="7344000" y="1028700"/>
                  </a:lnTo>
                  <a:close/>
                </a:path>
                <a:path w="10086975" h="3606800">
                  <a:moveTo>
                    <a:pt x="7367944" y="1016000"/>
                  </a:moveTo>
                  <a:lnTo>
                    <a:pt x="7127932" y="1016000"/>
                  </a:lnTo>
                  <a:lnTo>
                    <a:pt x="7122192" y="1028700"/>
                  </a:lnTo>
                  <a:lnTo>
                    <a:pt x="7353164" y="1028700"/>
                  </a:lnTo>
                  <a:lnTo>
                    <a:pt x="7356674" y="1041400"/>
                  </a:lnTo>
                  <a:lnTo>
                    <a:pt x="7372912" y="1041400"/>
                  </a:lnTo>
                  <a:lnTo>
                    <a:pt x="7369553" y="1028700"/>
                  </a:lnTo>
                  <a:lnTo>
                    <a:pt x="7367944" y="1016000"/>
                  </a:lnTo>
                  <a:close/>
                </a:path>
                <a:path w="10086975" h="3606800">
                  <a:moveTo>
                    <a:pt x="7460001" y="1028700"/>
                  </a:moveTo>
                  <a:lnTo>
                    <a:pt x="7455791" y="1028700"/>
                  </a:lnTo>
                  <a:lnTo>
                    <a:pt x="7450127" y="1041400"/>
                  </a:lnTo>
                  <a:lnTo>
                    <a:pt x="7456995" y="1041400"/>
                  </a:lnTo>
                  <a:lnTo>
                    <a:pt x="7460001" y="1028700"/>
                  </a:lnTo>
                  <a:close/>
                </a:path>
                <a:path w="10086975" h="3606800">
                  <a:moveTo>
                    <a:pt x="7276572" y="1028700"/>
                  </a:moveTo>
                  <a:lnTo>
                    <a:pt x="7271912" y="1028700"/>
                  </a:lnTo>
                  <a:lnTo>
                    <a:pt x="7270600" y="1040572"/>
                  </a:lnTo>
                  <a:lnTo>
                    <a:pt x="7276572" y="1028700"/>
                  </a:lnTo>
                  <a:close/>
                </a:path>
                <a:path w="10086975" h="3606800">
                  <a:moveTo>
                    <a:pt x="7424988" y="1016000"/>
                  </a:moveTo>
                  <a:lnTo>
                    <a:pt x="7415182" y="1016000"/>
                  </a:lnTo>
                  <a:lnTo>
                    <a:pt x="7404924" y="1028700"/>
                  </a:lnTo>
                  <a:lnTo>
                    <a:pt x="7421405" y="1028700"/>
                  </a:lnTo>
                  <a:lnTo>
                    <a:pt x="7424988" y="1016000"/>
                  </a:lnTo>
                  <a:close/>
                </a:path>
                <a:path w="10086975" h="3606800">
                  <a:moveTo>
                    <a:pt x="7469089" y="1003300"/>
                  </a:moveTo>
                  <a:lnTo>
                    <a:pt x="7449582" y="1003300"/>
                  </a:lnTo>
                  <a:lnTo>
                    <a:pt x="7441027" y="1016000"/>
                  </a:lnTo>
                  <a:lnTo>
                    <a:pt x="7458587" y="1016000"/>
                  </a:lnTo>
                  <a:lnTo>
                    <a:pt x="7463707" y="1028700"/>
                  </a:lnTo>
                  <a:lnTo>
                    <a:pt x="7469089" y="1003300"/>
                  </a:lnTo>
                  <a:close/>
                </a:path>
                <a:path w="10086975" h="3606800">
                  <a:moveTo>
                    <a:pt x="7506905" y="1016000"/>
                  </a:moveTo>
                  <a:lnTo>
                    <a:pt x="7491476" y="1016000"/>
                  </a:lnTo>
                  <a:lnTo>
                    <a:pt x="7479424" y="1028700"/>
                  </a:lnTo>
                  <a:lnTo>
                    <a:pt x="7493814" y="1028700"/>
                  </a:lnTo>
                  <a:lnTo>
                    <a:pt x="7506905" y="1016000"/>
                  </a:lnTo>
                  <a:close/>
                </a:path>
                <a:path w="10086975" h="3606800">
                  <a:moveTo>
                    <a:pt x="7392762" y="990600"/>
                  </a:moveTo>
                  <a:lnTo>
                    <a:pt x="7159901" y="990600"/>
                  </a:lnTo>
                  <a:lnTo>
                    <a:pt x="7131126" y="1003300"/>
                  </a:lnTo>
                  <a:lnTo>
                    <a:pt x="7118304" y="1016000"/>
                  </a:lnTo>
                  <a:lnTo>
                    <a:pt x="7193104" y="1016000"/>
                  </a:lnTo>
                  <a:lnTo>
                    <a:pt x="7199328" y="1003300"/>
                  </a:lnTo>
                  <a:lnTo>
                    <a:pt x="7407917" y="1003300"/>
                  </a:lnTo>
                  <a:lnTo>
                    <a:pt x="7392762" y="990600"/>
                  </a:lnTo>
                  <a:close/>
                </a:path>
                <a:path w="10086975" h="3606800">
                  <a:moveTo>
                    <a:pt x="7385033" y="1003300"/>
                  </a:moveTo>
                  <a:lnTo>
                    <a:pt x="7205340" y="1003300"/>
                  </a:lnTo>
                  <a:lnTo>
                    <a:pt x="7207799" y="1016000"/>
                  </a:lnTo>
                  <a:lnTo>
                    <a:pt x="7374528" y="1016000"/>
                  </a:lnTo>
                  <a:lnTo>
                    <a:pt x="7385033" y="1003300"/>
                  </a:lnTo>
                  <a:close/>
                </a:path>
                <a:path w="10086975" h="3606800">
                  <a:moveTo>
                    <a:pt x="7423835" y="1003300"/>
                  </a:moveTo>
                  <a:lnTo>
                    <a:pt x="7385033" y="1003300"/>
                  </a:lnTo>
                  <a:lnTo>
                    <a:pt x="7395186" y="1016000"/>
                  </a:lnTo>
                  <a:lnTo>
                    <a:pt x="7418798" y="1016000"/>
                  </a:lnTo>
                  <a:lnTo>
                    <a:pt x="7423835" y="1003300"/>
                  </a:lnTo>
                  <a:close/>
                </a:path>
                <a:path w="10086975" h="3606800">
                  <a:moveTo>
                    <a:pt x="7495141" y="1003300"/>
                  </a:moveTo>
                  <a:lnTo>
                    <a:pt x="7478272" y="1003300"/>
                  </a:lnTo>
                  <a:lnTo>
                    <a:pt x="7484766" y="1016000"/>
                  </a:lnTo>
                  <a:lnTo>
                    <a:pt x="7499848" y="1016000"/>
                  </a:lnTo>
                  <a:lnTo>
                    <a:pt x="7495141" y="1003300"/>
                  </a:lnTo>
                  <a:close/>
                </a:path>
                <a:path w="10086975" h="3606800">
                  <a:moveTo>
                    <a:pt x="7525192" y="1003300"/>
                  </a:moveTo>
                  <a:lnTo>
                    <a:pt x="7509146" y="1003300"/>
                  </a:lnTo>
                  <a:lnTo>
                    <a:pt x="7499848" y="1016000"/>
                  </a:lnTo>
                  <a:lnTo>
                    <a:pt x="7518221" y="1016000"/>
                  </a:lnTo>
                  <a:lnTo>
                    <a:pt x="7525192" y="1003300"/>
                  </a:lnTo>
                  <a:close/>
                </a:path>
                <a:path w="10086975" h="3606800">
                  <a:moveTo>
                    <a:pt x="7481182" y="990600"/>
                  </a:moveTo>
                  <a:lnTo>
                    <a:pt x="7428881" y="990600"/>
                  </a:lnTo>
                  <a:lnTo>
                    <a:pt x="7407917" y="1003300"/>
                  </a:lnTo>
                  <a:lnTo>
                    <a:pt x="7475534" y="1003300"/>
                  </a:lnTo>
                  <a:lnTo>
                    <a:pt x="7481182" y="990600"/>
                  </a:lnTo>
                  <a:close/>
                </a:path>
                <a:path w="10086975" h="3606800">
                  <a:moveTo>
                    <a:pt x="7530700" y="965200"/>
                  </a:moveTo>
                  <a:lnTo>
                    <a:pt x="7462001" y="965200"/>
                  </a:lnTo>
                  <a:lnTo>
                    <a:pt x="7466811" y="977900"/>
                  </a:lnTo>
                  <a:lnTo>
                    <a:pt x="7494021" y="977900"/>
                  </a:lnTo>
                  <a:lnTo>
                    <a:pt x="7493006" y="990600"/>
                  </a:lnTo>
                  <a:lnTo>
                    <a:pt x="7488068" y="990600"/>
                  </a:lnTo>
                  <a:lnTo>
                    <a:pt x="7481175" y="1003300"/>
                  </a:lnTo>
                  <a:lnTo>
                    <a:pt x="7497558" y="1003300"/>
                  </a:lnTo>
                  <a:lnTo>
                    <a:pt x="7507934" y="990600"/>
                  </a:lnTo>
                  <a:lnTo>
                    <a:pt x="7520803" y="977900"/>
                  </a:lnTo>
                  <a:lnTo>
                    <a:pt x="7530700" y="965200"/>
                  </a:lnTo>
                  <a:close/>
                </a:path>
                <a:path w="10086975" h="3606800">
                  <a:moveTo>
                    <a:pt x="7206218" y="977900"/>
                  </a:moveTo>
                  <a:lnTo>
                    <a:pt x="7189856" y="990600"/>
                  </a:lnTo>
                  <a:lnTo>
                    <a:pt x="7208554" y="990600"/>
                  </a:lnTo>
                  <a:lnTo>
                    <a:pt x="7206218" y="977900"/>
                  </a:lnTo>
                  <a:close/>
                </a:path>
                <a:path w="10086975" h="3606800">
                  <a:moveTo>
                    <a:pt x="7414693" y="977900"/>
                  </a:moveTo>
                  <a:lnTo>
                    <a:pt x="7240719" y="977900"/>
                  </a:lnTo>
                  <a:lnTo>
                    <a:pt x="7230940" y="990600"/>
                  </a:lnTo>
                  <a:lnTo>
                    <a:pt x="7392120" y="990600"/>
                  </a:lnTo>
                  <a:lnTo>
                    <a:pt x="7414693" y="977900"/>
                  </a:lnTo>
                  <a:close/>
                </a:path>
                <a:path w="10086975" h="3606800">
                  <a:moveTo>
                    <a:pt x="7484130" y="977900"/>
                  </a:moveTo>
                  <a:lnTo>
                    <a:pt x="7422546" y="977900"/>
                  </a:lnTo>
                  <a:lnTo>
                    <a:pt x="7431289" y="990600"/>
                  </a:lnTo>
                  <a:lnTo>
                    <a:pt x="7486900" y="990600"/>
                  </a:lnTo>
                  <a:lnTo>
                    <a:pt x="7484130" y="977900"/>
                  </a:lnTo>
                  <a:close/>
                </a:path>
                <a:path w="10086975" h="3606800">
                  <a:moveTo>
                    <a:pt x="7538846" y="977900"/>
                  </a:moveTo>
                  <a:lnTo>
                    <a:pt x="7531182" y="977900"/>
                  </a:lnTo>
                  <a:lnTo>
                    <a:pt x="7521580" y="990600"/>
                  </a:lnTo>
                  <a:lnTo>
                    <a:pt x="7527999" y="990600"/>
                  </a:lnTo>
                  <a:lnTo>
                    <a:pt x="7538846" y="977900"/>
                  </a:lnTo>
                  <a:close/>
                </a:path>
                <a:path w="10086975" h="3606800">
                  <a:moveTo>
                    <a:pt x="7603715" y="977900"/>
                  </a:moveTo>
                  <a:lnTo>
                    <a:pt x="7548501" y="977900"/>
                  </a:lnTo>
                  <a:lnTo>
                    <a:pt x="7546058" y="990600"/>
                  </a:lnTo>
                  <a:lnTo>
                    <a:pt x="7600803" y="990600"/>
                  </a:lnTo>
                  <a:lnTo>
                    <a:pt x="7603715" y="977900"/>
                  </a:lnTo>
                  <a:close/>
                </a:path>
                <a:path w="10086975" h="3606800">
                  <a:moveTo>
                    <a:pt x="7290770" y="965200"/>
                  </a:moveTo>
                  <a:lnTo>
                    <a:pt x="7227707" y="965200"/>
                  </a:lnTo>
                  <a:lnTo>
                    <a:pt x="7218394" y="977900"/>
                  </a:lnTo>
                  <a:lnTo>
                    <a:pt x="7287671" y="977900"/>
                  </a:lnTo>
                  <a:lnTo>
                    <a:pt x="7290770" y="965200"/>
                  </a:lnTo>
                  <a:close/>
                </a:path>
                <a:path w="10086975" h="3606800">
                  <a:moveTo>
                    <a:pt x="7455467" y="965200"/>
                  </a:moveTo>
                  <a:lnTo>
                    <a:pt x="7297670" y="965200"/>
                  </a:lnTo>
                  <a:lnTo>
                    <a:pt x="7293681" y="977900"/>
                  </a:lnTo>
                  <a:lnTo>
                    <a:pt x="7457226" y="977900"/>
                  </a:lnTo>
                  <a:lnTo>
                    <a:pt x="7455467" y="965200"/>
                  </a:lnTo>
                  <a:close/>
                </a:path>
                <a:path w="10086975" h="3606800">
                  <a:moveTo>
                    <a:pt x="7566152" y="952500"/>
                  </a:moveTo>
                  <a:lnTo>
                    <a:pt x="7292665" y="952500"/>
                  </a:lnTo>
                  <a:lnTo>
                    <a:pt x="7287458" y="965200"/>
                  </a:lnTo>
                  <a:lnTo>
                    <a:pt x="7551432" y="965200"/>
                  </a:lnTo>
                  <a:lnTo>
                    <a:pt x="7550880" y="977900"/>
                  </a:lnTo>
                  <a:lnTo>
                    <a:pt x="7570210" y="977900"/>
                  </a:lnTo>
                  <a:lnTo>
                    <a:pt x="7561547" y="965200"/>
                  </a:lnTo>
                  <a:lnTo>
                    <a:pt x="7566152" y="952500"/>
                  </a:lnTo>
                  <a:close/>
                </a:path>
                <a:path w="10086975" h="3606800">
                  <a:moveTo>
                    <a:pt x="7596656" y="965200"/>
                  </a:moveTo>
                  <a:lnTo>
                    <a:pt x="7584133" y="965200"/>
                  </a:lnTo>
                  <a:lnTo>
                    <a:pt x="7592625" y="977900"/>
                  </a:lnTo>
                  <a:lnTo>
                    <a:pt x="7596656" y="965200"/>
                  </a:lnTo>
                  <a:close/>
                </a:path>
                <a:path w="10086975" h="3606800">
                  <a:moveTo>
                    <a:pt x="7622645" y="939800"/>
                  </a:moveTo>
                  <a:lnTo>
                    <a:pt x="7399992" y="939800"/>
                  </a:lnTo>
                  <a:lnTo>
                    <a:pt x="7398809" y="952500"/>
                  </a:lnTo>
                  <a:lnTo>
                    <a:pt x="7595251" y="952500"/>
                  </a:lnTo>
                  <a:lnTo>
                    <a:pt x="7602865" y="965200"/>
                  </a:lnTo>
                  <a:lnTo>
                    <a:pt x="7597919" y="977900"/>
                  </a:lnTo>
                  <a:lnTo>
                    <a:pt x="7601910" y="977900"/>
                  </a:lnTo>
                  <a:lnTo>
                    <a:pt x="7605399" y="965200"/>
                  </a:lnTo>
                  <a:lnTo>
                    <a:pt x="7625619" y="965200"/>
                  </a:lnTo>
                  <a:lnTo>
                    <a:pt x="7622955" y="952500"/>
                  </a:lnTo>
                  <a:lnTo>
                    <a:pt x="7622645" y="939800"/>
                  </a:lnTo>
                  <a:close/>
                </a:path>
                <a:path w="10086975" h="3606800">
                  <a:moveTo>
                    <a:pt x="7627843" y="965200"/>
                  </a:moveTo>
                  <a:lnTo>
                    <a:pt x="7610970" y="965200"/>
                  </a:lnTo>
                  <a:lnTo>
                    <a:pt x="7623839" y="977900"/>
                  </a:lnTo>
                  <a:lnTo>
                    <a:pt x="7626833" y="977900"/>
                  </a:lnTo>
                  <a:lnTo>
                    <a:pt x="7627843" y="965200"/>
                  </a:lnTo>
                  <a:close/>
                </a:path>
                <a:path w="10086975" h="3606800">
                  <a:moveTo>
                    <a:pt x="7576542" y="952500"/>
                  </a:moveTo>
                  <a:lnTo>
                    <a:pt x="7569830" y="952500"/>
                  </a:lnTo>
                  <a:lnTo>
                    <a:pt x="7565872" y="965200"/>
                  </a:lnTo>
                  <a:lnTo>
                    <a:pt x="7574960" y="965200"/>
                  </a:lnTo>
                  <a:lnTo>
                    <a:pt x="7576542" y="952500"/>
                  </a:lnTo>
                  <a:close/>
                </a:path>
                <a:path w="10086975" h="3606800">
                  <a:moveTo>
                    <a:pt x="7659763" y="952500"/>
                  </a:moveTo>
                  <a:lnTo>
                    <a:pt x="7646110" y="952500"/>
                  </a:lnTo>
                  <a:lnTo>
                    <a:pt x="7647817" y="965200"/>
                  </a:lnTo>
                  <a:lnTo>
                    <a:pt x="7655274" y="965200"/>
                  </a:lnTo>
                  <a:lnTo>
                    <a:pt x="7659763" y="952500"/>
                  </a:lnTo>
                  <a:close/>
                </a:path>
                <a:path w="10086975" h="3606800">
                  <a:moveTo>
                    <a:pt x="7696946" y="952500"/>
                  </a:moveTo>
                  <a:lnTo>
                    <a:pt x="7692465" y="965200"/>
                  </a:lnTo>
                  <a:lnTo>
                    <a:pt x="7693313" y="965200"/>
                  </a:lnTo>
                  <a:lnTo>
                    <a:pt x="7696946" y="952500"/>
                  </a:lnTo>
                  <a:close/>
                </a:path>
                <a:path w="10086975" h="3606800">
                  <a:moveTo>
                    <a:pt x="7275587" y="939800"/>
                  </a:moveTo>
                  <a:lnTo>
                    <a:pt x="7262782" y="952500"/>
                  </a:lnTo>
                  <a:lnTo>
                    <a:pt x="7271546" y="952500"/>
                  </a:lnTo>
                  <a:lnTo>
                    <a:pt x="7275587" y="939800"/>
                  </a:lnTo>
                  <a:close/>
                </a:path>
                <a:path w="10086975" h="3606800">
                  <a:moveTo>
                    <a:pt x="7391636" y="939800"/>
                  </a:moveTo>
                  <a:lnTo>
                    <a:pt x="7313288" y="939800"/>
                  </a:lnTo>
                  <a:lnTo>
                    <a:pt x="7304518" y="952500"/>
                  </a:lnTo>
                  <a:lnTo>
                    <a:pt x="7398809" y="952500"/>
                  </a:lnTo>
                  <a:lnTo>
                    <a:pt x="7391636" y="939800"/>
                  </a:lnTo>
                  <a:close/>
                </a:path>
                <a:path w="10086975" h="3606800">
                  <a:moveTo>
                    <a:pt x="7650456" y="939800"/>
                  </a:moveTo>
                  <a:lnTo>
                    <a:pt x="7645430" y="939800"/>
                  </a:lnTo>
                  <a:lnTo>
                    <a:pt x="7643157" y="952500"/>
                  </a:lnTo>
                  <a:lnTo>
                    <a:pt x="7648738" y="952500"/>
                  </a:lnTo>
                  <a:lnTo>
                    <a:pt x="7650456" y="939800"/>
                  </a:lnTo>
                  <a:close/>
                </a:path>
                <a:path w="10086975" h="3606800">
                  <a:moveTo>
                    <a:pt x="7712232" y="914400"/>
                  </a:moveTo>
                  <a:lnTo>
                    <a:pt x="7596034" y="914400"/>
                  </a:lnTo>
                  <a:lnTo>
                    <a:pt x="7591533" y="927100"/>
                  </a:lnTo>
                  <a:lnTo>
                    <a:pt x="7686308" y="927100"/>
                  </a:lnTo>
                  <a:lnTo>
                    <a:pt x="7683664" y="928902"/>
                  </a:lnTo>
                  <a:lnTo>
                    <a:pt x="7683188" y="952500"/>
                  </a:lnTo>
                  <a:lnTo>
                    <a:pt x="7697505" y="952500"/>
                  </a:lnTo>
                  <a:lnTo>
                    <a:pt x="7698632" y="939800"/>
                  </a:lnTo>
                  <a:lnTo>
                    <a:pt x="7701570" y="927100"/>
                  </a:lnTo>
                  <a:lnTo>
                    <a:pt x="7712232" y="914400"/>
                  </a:lnTo>
                  <a:close/>
                </a:path>
                <a:path w="10086975" h="3606800">
                  <a:moveTo>
                    <a:pt x="7355281" y="927100"/>
                  </a:moveTo>
                  <a:lnTo>
                    <a:pt x="7351983" y="939800"/>
                  </a:lnTo>
                  <a:lnTo>
                    <a:pt x="7358695" y="939800"/>
                  </a:lnTo>
                  <a:lnTo>
                    <a:pt x="7355281" y="927100"/>
                  </a:lnTo>
                  <a:close/>
                </a:path>
                <a:path w="10086975" h="3606800">
                  <a:moveTo>
                    <a:pt x="7385793" y="927100"/>
                  </a:moveTo>
                  <a:lnTo>
                    <a:pt x="7375647" y="927100"/>
                  </a:lnTo>
                  <a:lnTo>
                    <a:pt x="7378233" y="939800"/>
                  </a:lnTo>
                  <a:lnTo>
                    <a:pt x="7380914" y="939800"/>
                  </a:lnTo>
                  <a:lnTo>
                    <a:pt x="7385793" y="927100"/>
                  </a:lnTo>
                  <a:close/>
                </a:path>
                <a:path w="10086975" h="3606800">
                  <a:moveTo>
                    <a:pt x="7401248" y="927100"/>
                  </a:moveTo>
                  <a:lnTo>
                    <a:pt x="7387343" y="927100"/>
                  </a:lnTo>
                  <a:lnTo>
                    <a:pt x="7392013" y="939800"/>
                  </a:lnTo>
                  <a:lnTo>
                    <a:pt x="7396578" y="939800"/>
                  </a:lnTo>
                  <a:lnTo>
                    <a:pt x="7401248" y="927100"/>
                  </a:lnTo>
                  <a:close/>
                </a:path>
                <a:path w="10086975" h="3606800">
                  <a:moveTo>
                    <a:pt x="7661144" y="927100"/>
                  </a:moveTo>
                  <a:lnTo>
                    <a:pt x="7411675" y="927100"/>
                  </a:lnTo>
                  <a:lnTo>
                    <a:pt x="7406547" y="939800"/>
                  </a:lnTo>
                  <a:lnTo>
                    <a:pt x="7645521" y="939800"/>
                  </a:lnTo>
                  <a:lnTo>
                    <a:pt x="7661144" y="927100"/>
                  </a:lnTo>
                  <a:close/>
                </a:path>
                <a:path w="10086975" h="3606800">
                  <a:moveTo>
                    <a:pt x="7669620" y="938477"/>
                  </a:moveTo>
                  <a:lnTo>
                    <a:pt x="7667680" y="939800"/>
                  </a:lnTo>
                  <a:lnTo>
                    <a:pt x="7669586" y="939800"/>
                  </a:lnTo>
                  <a:lnTo>
                    <a:pt x="7669620" y="938477"/>
                  </a:lnTo>
                  <a:close/>
                </a:path>
                <a:path w="10086975" h="3606800">
                  <a:moveTo>
                    <a:pt x="7717103" y="927100"/>
                  </a:moveTo>
                  <a:lnTo>
                    <a:pt x="7713689" y="927100"/>
                  </a:lnTo>
                  <a:lnTo>
                    <a:pt x="7717961" y="939800"/>
                  </a:lnTo>
                  <a:lnTo>
                    <a:pt x="7718569" y="939800"/>
                  </a:lnTo>
                  <a:lnTo>
                    <a:pt x="7717103" y="927100"/>
                  </a:lnTo>
                  <a:close/>
                </a:path>
                <a:path w="10086975" h="3606800">
                  <a:moveTo>
                    <a:pt x="7727364" y="927100"/>
                  </a:moveTo>
                  <a:lnTo>
                    <a:pt x="7717103" y="927100"/>
                  </a:lnTo>
                  <a:lnTo>
                    <a:pt x="7718569" y="939800"/>
                  </a:lnTo>
                  <a:lnTo>
                    <a:pt x="7722192" y="939800"/>
                  </a:lnTo>
                  <a:lnTo>
                    <a:pt x="7727364" y="927100"/>
                  </a:lnTo>
                  <a:close/>
                </a:path>
                <a:path w="10086975" h="3606800">
                  <a:moveTo>
                    <a:pt x="7733437" y="927100"/>
                  </a:moveTo>
                  <a:lnTo>
                    <a:pt x="7727364" y="927100"/>
                  </a:lnTo>
                  <a:lnTo>
                    <a:pt x="7722192" y="939800"/>
                  </a:lnTo>
                  <a:lnTo>
                    <a:pt x="7735500" y="939800"/>
                  </a:lnTo>
                  <a:lnTo>
                    <a:pt x="7733437" y="927100"/>
                  </a:lnTo>
                  <a:close/>
                </a:path>
                <a:path w="10086975" h="3606800">
                  <a:moveTo>
                    <a:pt x="7758086" y="901700"/>
                  </a:moveTo>
                  <a:lnTo>
                    <a:pt x="7727113" y="901700"/>
                  </a:lnTo>
                  <a:lnTo>
                    <a:pt x="7723215" y="914400"/>
                  </a:lnTo>
                  <a:lnTo>
                    <a:pt x="7728233" y="914400"/>
                  </a:lnTo>
                  <a:lnTo>
                    <a:pt x="7736196" y="927100"/>
                  </a:lnTo>
                  <a:lnTo>
                    <a:pt x="7738501" y="927100"/>
                  </a:lnTo>
                  <a:lnTo>
                    <a:pt x="7740612" y="939800"/>
                  </a:lnTo>
                  <a:lnTo>
                    <a:pt x="7758598" y="939800"/>
                  </a:lnTo>
                  <a:lnTo>
                    <a:pt x="7760578" y="927100"/>
                  </a:lnTo>
                  <a:lnTo>
                    <a:pt x="7758788" y="914400"/>
                  </a:lnTo>
                  <a:lnTo>
                    <a:pt x="7758086" y="901700"/>
                  </a:lnTo>
                  <a:close/>
                </a:path>
                <a:path w="10086975" h="3606800">
                  <a:moveTo>
                    <a:pt x="7683701" y="927100"/>
                  </a:moveTo>
                  <a:lnTo>
                    <a:pt x="7669910" y="927100"/>
                  </a:lnTo>
                  <a:lnTo>
                    <a:pt x="7669620" y="938477"/>
                  </a:lnTo>
                  <a:lnTo>
                    <a:pt x="7683664" y="928902"/>
                  </a:lnTo>
                  <a:lnTo>
                    <a:pt x="7683701" y="927100"/>
                  </a:lnTo>
                  <a:close/>
                </a:path>
                <a:path w="10086975" h="3606800">
                  <a:moveTo>
                    <a:pt x="7686308" y="927100"/>
                  </a:moveTo>
                  <a:lnTo>
                    <a:pt x="7683701" y="927100"/>
                  </a:lnTo>
                  <a:lnTo>
                    <a:pt x="7683664" y="928902"/>
                  </a:lnTo>
                  <a:lnTo>
                    <a:pt x="7686308" y="927100"/>
                  </a:lnTo>
                  <a:close/>
                </a:path>
                <a:path w="10086975" h="3606800">
                  <a:moveTo>
                    <a:pt x="7479592" y="901700"/>
                  </a:moveTo>
                  <a:lnTo>
                    <a:pt x="7428042" y="901700"/>
                  </a:lnTo>
                  <a:lnTo>
                    <a:pt x="7413751" y="914400"/>
                  </a:lnTo>
                  <a:lnTo>
                    <a:pt x="7407636" y="927100"/>
                  </a:lnTo>
                  <a:lnTo>
                    <a:pt x="7578542" y="927100"/>
                  </a:lnTo>
                  <a:lnTo>
                    <a:pt x="7581337" y="914400"/>
                  </a:lnTo>
                  <a:lnTo>
                    <a:pt x="7479895" y="914400"/>
                  </a:lnTo>
                  <a:lnTo>
                    <a:pt x="7479592" y="901700"/>
                  </a:lnTo>
                  <a:close/>
                </a:path>
                <a:path w="10086975" h="3606800">
                  <a:moveTo>
                    <a:pt x="7799350" y="901700"/>
                  </a:moveTo>
                  <a:lnTo>
                    <a:pt x="7768139" y="901700"/>
                  </a:lnTo>
                  <a:lnTo>
                    <a:pt x="7770945" y="914400"/>
                  </a:lnTo>
                  <a:lnTo>
                    <a:pt x="7766798" y="927100"/>
                  </a:lnTo>
                  <a:lnTo>
                    <a:pt x="7798290" y="927100"/>
                  </a:lnTo>
                  <a:lnTo>
                    <a:pt x="7811214" y="914400"/>
                  </a:lnTo>
                  <a:lnTo>
                    <a:pt x="7798200" y="914400"/>
                  </a:lnTo>
                  <a:lnTo>
                    <a:pt x="7799350" y="901700"/>
                  </a:lnTo>
                  <a:close/>
                </a:path>
                <a:path w="10086975" h="3606800">
                  <a:moveTo>
                    <a:pt x="7716045" y="901700"/>
                  </a:moveTo>
                  <a:lnTo>
                    <a:pt x="7489298" y="901700"/>
                  </a:lnTo>
                  <a:lnTo>
                    <a:pt x="7479895" y="914400"/>
                  </a:lnTo>
                  <a:lnTo>
                    <a:pt x="7706485" y="914400"/>
                  </a:lnTo>
                  <a:lnTo>
                    <a:pt x="7716045" y="901700"/>
                  </a:lnTo>
                  <a:close/>
                </a:path>
                <a:path w="10086975" h="3606800">
                  <a:moveTo>
                    <a:pt x="7727113" y="901700"/>
                  </a:moveTo>
                  <a:lnTo>
                    <a:pt x="7716045" y="901700"/>
                  </a:lnTo>
                  <a:lnTo>
                    <a:pt x="7706485" y="914400"/>
                  </a:lnTo>
                  <a:lnTo>
                    <a:pt x="7723215" y="914400"/>
                  </a:lnTo>
                  <a:lnTo>
                    <a:pt x="7727113" y="901700"/>
                  </a:lnTo>
                  <a:close/>
                </a:path>
                <a:path w="10086975" h="3606800">
                  <a:moveTo>
                    <a:pt x="7833602" y="876300"/>
                  </a:moveTo>
                  <a:lnTo>
                    <a:pt x="7814356" y="876300"/>
                  </a:lnTo>
                  <a:lnTo>
                    <a:pt x="7806170" y="889000"/>
                  </a:lnTo>
                  <a:lnTo>
                    <a:pt x="7710085" y="889000"/>
                  </a:lnTo>
                  <a:lnTo>
                    <a:pt x="7707559" y="894465"/>
                  </a:lnTo>
                  <a:lnTo>
                    <a:pt x="7712307" y="901700"/>
                  </a:lnTo>
                  <a:lnTo>
                    <a:pt x="7814524" y="901700"/>
                  </a:lnTo>
                  <a:lnTo>
                    <a:pt x="7813440" y="914400"/>
                  </a:lnTo>
                  <a:lnTo>
                    <a:pt x="7821858" y="914400"/>
                  </a:lnTo>
                  <a:lnTo>
                    <a:pt x="7828869" y="901700"/>
                  </a:lnTo>
                  <a:lnTo>
                    <a:pt x="7831891" y="889000"/>
                  </a:lnTo>
                  <a:lnTo>
                    <a:pt x="7833602" y="876300"/>
                  </a:lnTo>
                  <a:close/>
                </a:path>
                <a:path w="10086975" h="3606800">
                  <a:moveTo>
                    <a:pt x="7463475" y="889000"/>
                  </a:moveTo>
                  <a:lnTo>
                    <a:pt x="7457959" y="889000"/>
                  </a:lnTo>
                  <a:lnTo>
                    <a:pt x="7444711" y="901700"/>
                  </a:lnTo>
                  <a:lnTo>
                    <a:pt x="7461600" y="901700"/>
                  </a:lnTo>
                  <a:lnTo>
                    <a:pt x="7463475" y="889000"/>
                  </a:lnTo>
                  <a:close/>
                </a:path>
                <a:path w="10086975" h="3606800">
                  <a:moveTo>
                    <a:pt x="7703972" y="889000"/>
                  </a:moveTo>
                  <a:lnTo>
                    <a:pt x="7483061" y="889000"/>
                  </a:lnTo>
                  <a:lnTo>
                    <a:pt x="7483852" y="901700"/>
                  </a:lnTo>
                  <a:lnTo>
                    <a:pt x="7704217" y="901700"/>
                  </a:lnTo>
                  <a:lnTo>
                    <a:pt x="7707559" y="894465"/>
                  </a:lnTo>
                  <a:lnTo>
                    <a:pt x="7703972" y="889000"/>
                  </a:lnTo>
                  <a:close/>
                </a:path>
                <a:path w="10086975" h="3606800">
                  <a:moveTo>
                    <a:pt x="7854334" y="889000"/>
                  </a:moveTo>
                  <a:lnTo>
                    <a:pt x="7842889" y="889000"/>
                  </a:lnTo>
                  <a:lnTo>
                    <a:pt x="7843878" y="901700"/>
                  </a:lnTo>
                  <a:lnTo>
                    <a:pt x="7848703" y="901700"/>
                  </a:lnTo>
                  <a:lnTo>
                    <a:pt x="7854334" y="889000"/>
                  </a:lnTo>
                  <a:close/>
                </a:path>
                <a:path w="10086975" h="3606800">
                  <a:moveTo>
                    <a:pt x="7902741" y="889000"/>
                  </a:moveTo>
                  <a:lnTo>
                    <a:pt x="7899893" y="901700"/>
                  </a:lnTo>
                  <a:lnTo>
                    <a:pt x="7907621" y="901700"/>
                  </a:lnTo>
                  <a:lnTo>
                    <a:pt x="7902741" y="889000"/>
                  </a:lnTo>
                  <a:close/>
                </a:path>
                <a:path w="10086975" h="3606800">
                  <a:moveTo>
                    <a:pt x="7710085" y="889000"/>
                  </a:moveTo>
                  <a:lnTo>
                    <a:pt x="7703972" y="889000"/>
                  </a:lnTo>
                  <a:lnTo>
                    <a:pt x="7707559" y="894465"/>
                  </a:lnTo>
                  <a:lnTo>
                    <a:pt x="7710085" y="889000"/>
                  </a:lnTo>
                  <a:close/>
                </a:path>
                <a:path w="10086975" h="3606800">
                  <a:moveTo>
                    <a:pt x="7490696" y="876300"/>
                  </a:moveTo>
                  <a:lnTo>
                    <a:pt x="7480482" y="889000"/>
                  </a:lnTo>
                  <a:lnTo>
                    <a:pt x="7501469" y="889000"/>
                  </a:lnTo>
                  <a:lnTo>
                    <a:pt x="7490696" y="876300"/>
                  </a:lnTo>
                  <a:close/>
                </a:path>
                <a:path w="10086975" h="3606800">
                  <a:moveTo>
                    <a:pt x="7694847" y="850900"/>
                  </a:moveTo>
                  <a:lnTo>
                    <a:pt x="7636978" y="850900"/>
                  </a:lnTo>
                  <a:lnTo>
                    <a:pt x="7630113" y="863600"/>
                  </a:lnTo>
                  <a:lnTo>
                    <a:pt x="7579795" y="863600"/>
                  </a:lnTo>
                  <a:lnTo>
                    <a:pt x="7582248" y="876300"/>
                  </a:lnTo>
                  <a:lnTo>
                    <a:pt x="7530433" y="876300"/>
                  </a:lnTo>
                  <a:lnTo>
                    <a:pt x="7521192" y="889000"/>
                  </a:lnTo>
                  <a:lnTo>
                    <a:pt x="7699721" y="889000"/>
                  </a:lnTo>
                  <a:lnTo>
                    <a:pt x="7695428" y="876300"/>
                  </a:lnTo>
                  <a:lnTo>
                    <a:pt x="7693763" y="863600"/>
                  </a:lnTo>
                  <a:lnTo>
                    <a:pt x="7694847" y="850900"/>
                  </a:lnTo>
                  <a:close/>
                </a:path>
                <a:path w="10086975" h="3606800">
                  <a:moveTo>
                    <a:pt x="7704504" y="850900"/>
                  </a:moveTo>
                  <a:lnTo>
                    <a:pt x="7694847" y="850900"/>
                  </a:lnTo>
                  <a:lnTo>
                    <a:pt x="7693763" y="863600"/>
                  </a:lnTo>
                  <a:lnTo>
                    <a:pt x="7695428" y="876300"/>
                  </a:lnTo>
                  <a:lnTo>
                    <a:pt x="7699721" y="889000"/>
                  </a:lnTo>
                  <a:lnTo>
                    <a:pt x="7702098" y="889000"/>
                  </a:lnTo>
                  <a:lnTo>
                    <a:pt x="7697962" y="876300"/>
                  </a:lnTo>
                  <a:lnTo>
                    <a:pt x="7701747" y="876300"/>
                  </a:lnTo>
                  <a:lnTo>
                    <a:pt x="7703830" y="863600"/>
                  </a:lnTo>
                  <a:lnTo>
                    <a:pt x="7704504" y="850900"/>
                  </a:lnTo>
                  <a:close/>
                </a:path>
                <a:path w="10086975" h="3606800">
                  <a:moveTo>
                    <a:pt x="7713909" y="876300"/>
                  </a:moveTo>
                  <a:lnTo>
                    <a:pt x="7697962" y="876300"/>
                  </a:lnTo>
                  <a:lnTo>
                    <a:pt x="7702098" y="889000"/>
                  </a:lnTo>
                  <a:lnTo>
                    <a:pt x="7713909" y="876300"/>
                  </a:lnTo>
                  <a:close/>
                </a:path>
                <a:path w="10086975" h="3606800">
                  <a:moveTo>
                    <a:pt x="7713909" y="876300"/>
                  </a:moveTo>
                  <a:lnTo>
                    <a:pt x="7702098" y="889000"/>
                  </a:lnTo>
                  <a:lnTo>
                    <a:pt x="7716694" y="889000"/>
                  </a:lnTo>
                  <a:lnTo>
                    <a:pt x="7713909" y="876300"/>
                  </a:lnTo>
                  <a:close/>
                </a:path>
                <a:path w="10086975" h="3606800">
                  <a:moveTo>
                    <a:pt x="7864554" y="850900"/>
                  </a:moveTo>
                  <a:lnTo>
                    <a:pt x="7704504" y="850900"/>
                  </a:lnTo>
                  <a:lnTo>
                    <a:pt x="7703830" y="863600"/>
                  </a:lnTo>
                  <a:lnTo>
                    <a:pt x="7701747" y="876300"/>
                  </a:lnTo>
                  <a:lnTo>
                    <a:pt x="7713909" y="876300"/>
                  </a:lnTo>
                  <a:lnTo>
                    <a:pt x="7716694" y="889000"/>
                  </a:lnTo>
                  <a:lnTo>
                    <a:pt x="7801567" y="889000"/>
                  </a:lnTo>
                  <a:lnTo>
                    <a:pt x="7799009" y="876300"/>
                  </a:lnTo>
                  <a:lnTo>
                    <a:pt x="7796954" y="863600"/>
                  </a:lnTo>
                  <a:lnTo>
                    <a:pt x="7865569" y="863600"/>
                  </a:lnTo>
                  <a:lnTo>
                    <a:pt x="7864554" y="850900"/>
                  </a:lnTo>
                  <a:close/>
                </a:path>
                <a:path w="10086975" h="3606800">
                  <a:moveTo>
                    <a:pt x="7858826" y="876300"/>
                  </a:moveTo>
                  <a:lnTo>
                    <a:pt x="7841835" y="876300"/>
                  </a:lnTo>
                  <a:lnTo>
                    <a:pt x="7841120" y="889000"/>
                  </a:lnTo>
                  <a:lnTo>
                    <a:pt x="7857737" y="889000"/>
                  </a:lnTo>
                  <a:lnTo>
                    <a:pt x="7858826" y="876300"/>
                  </a:lnTo>
                  <a:close/>
                </a:path>
                <a:path w="10086975" h="3606800">
                  <a:moveTo>
                    <a:pt x="7873758" y="863600"/>
                  </a:moveTo>
                  <a:lnTo>
                    <a:pt x="7860213" y="863600"/>
                  </a:lnTo>
                  <a:lnTo>
                    <a:pt x="7868618" y="876300"/>
                  </a:lnTo>
                  <a:lnTo>
                    <a:pt x="7876396" y="889000"/>
                  </a:lnTo>
                  <a:lnTo>
                    <a:pt x="7899781" y="889000"/>
                  </a:lnTo>
                  <a:lnTo>
                    <a:pt x="7896008" y="876300"/>
                  </a:lnTo>
                  <a:lnTo>
                    <a:pt x="7873148" y="876300"/>
                  </a:lnTo>
                  <a:lnTo>
                    <a:pt x="7873758" y="863600"/>
                  </a:lnTo>
                  <a:close/>
                </a:path>
                <a:path w="10086975" h="3606800">
                  <a:moveTo>
                    <a:pt x="7546679" y="863600"/>
                  </a:moveTo>
                  <a:lnTo>
                    <a:pt x="7544915" y="863600"/>
                  </a:lnTo>
                  <a:lnTo>
                    <a:pt x="7536992" y="876300"/>
                  </a:lnTo>
                  <a:lnTo>
                    <a:pt x="7540679" y="876300"/>
                  </a:lnTo>
                  <a:lnTo>
                    <a:pt x="7546679" y="863600"/>
                  </a:lnTo>
                  <a:close/>
                </a:path>
                <a:path w="10086975" h="3606800">
                  <a:moveTo>
                    <a:pt x="7573793" y="863600"/>
                  </a:moveTo>
                  <a:lnTo>
                    <a:pt x="7554144" y="863600"/>
                  </a:lnTo>
                  <a:lnTo>
                    <a:pt x="7551767" y="876300"/>
                  </a:lnTo>
                  <a:lnTo>
                    <a:pt x="7567571" y="876300"/>
                  </a:lnTo>
                  <a:lnTo>
                    <a:pt x="7573793" y="863600"/>
                  </a:lnTo>
                  <a:close/>
                </a:path>
                <a:path w="10086975" h="3606800">
                  <a:moveTo>
                    <a:pt x="7850586" y="863600"/>
                  </a:moveTo>
                  <a:lnTo>
                    <a:pt x="7810442" y="863600"/>
                  </a:lnTo>
                  <a:lnTo>
                    <a:pt x="7817367" y="876300"/>
                  </a:lnTo>
                  <a:lnTo>
                    <a:pt x="7838375" y="876300"/>
                  </a:lnTo>
                  <a:lnTo>
                    <a:pt x="7850586" y="863600"/>
                  </a:lnTo>
                  <a:close/>
                </a:path>
                <a:path w="10086975" h="3606800">
                  <a:moveTo>
                    <a:pt x="7899230" y="863600"/>
                  </a:moveTo>
                  <a:lnTo>
                    <a:pt x="7881810" y="863600"/>
                  </a:lnTo>
                  <a:lnTo>
                    <a:pt x="7882909" y="876300"/>
                  </a:lnTo>
                  <a:lnTo>
                    <a:pt x="7893480" y="876300"/>
                  </a:lnTo>
                  <a:lnTo>
                    <a:pt x="7899230" y="863600"/>
                  </a:lnTo>
                  <a:close/>
                </a:path>
                <a:path w="10086975" h="3606800">
                  <a:moveTo>
                    <a:pt x="7957001" y="863600"/>
                  </a:moveTo>
                  <a:lnTo>
                    <a:pt x="7949169" y="863600"/>
                  </a:lnTo>
                  <a:lnTo>
                    <a:pt x="7952342" y="876300"/>
                  </a:lnTo>
                  <a:lnTo>
                    <a:pt x="7957001" y="863600"/>
                  </a:lnTo>
                  <a:close/>
                </a:path>
                <a:path w="10086975" h="3606800">
                  <a:moveTo>
                    <a:pt x="7635765" y="838200"/>
                  </a:moveTo>
                  <a:lnTo>
                    <a:pt x="7600572" y="838200"/>
                  </a:lnTo>
                  <a:lnTo>
                    <a:pt x="7574192" y="863600"/>
                  </a:lnTo>
                  <a:lnTo>
                    <a:pt x="7623242" y="863600"/>
                  </a:lnTo>
                  <a:lnTo>
                    <a:pt x="7624428" y="850900"/>
                  </a:lnTo>
                  <a:lnTo>
                    <a:pt x="7635397" y="850900"/>
                  </a:lnTo>
                  <a:lnTo>
                    <a:pt x="7635765" y="838200"/>
                  </a:lnTo>
                  <a:close/>
                </a:path>
                <a:path w="10086975" h="3606800">
                  <a:moveTo>
                    <a:pt x="7904431" y="850900"/>
                  </a:moveTo>
                  <a:lnTo>
                    <a:pt x="7875677" y="850900"/>
                  </a:lnTo>
                  <a:lnTo>
                    <a:pt x="7869328" y="863600"/>
                  </a:lnTo>
                  <a:lnTo>
                    <a:pt x="7907029" y="863600"/>
                  </a:lnTo>
                  <a:lnTo>
                    <a:pt x="7904431" y="850900"/>
                  </a:lnTo>
                  <a:close/>
                </a:path>
                <a:path w="10086975" h="3606800">
                  <a:moveTo>
                    <a:pt x="7940750" y="838200"/>
                  </a:moveTo>
                  <a:lnTo>
                    <a:pt x="7932855" y="838200"/>
                  </a:lnTo>
                  <a:lnTo>
                    <a:pt x="7927410" y="850900"/>
                  </a:lnTo>
                  <a:lnTo>
                    <a:pt x="7930845" y="850900"/>
                  </a:lnTo>
                  <a:lnTo>
                    <a:pt x="7934824" y="863600"/>
                  </a:lnTo>
                  <a:lnTo>
                    <a:pt x="7940750" y="838200"/>
                  </a:lnTo>
                  <a:close/>
                </a:path>
                <a:path w="10086975" h="3606800">
                  <a:moveTo>
                    <a:pt x="7950478" y="850900"/>
                  </a:moveTo>
                  <a:lnTo>
                    <a:pt x="7949923" y="863600"/>
                  </a:lnTo>
                  <a:lnTo>
                    <a:pt x="7961567" y="863600"/>
                  </a:lnTo>
                  <a:lnTo>
                    <a:pt x="7950478" y="850900"/>
                  </a:lnTo>
                  <a:close/>
                </a:path>
                <a:path w="10086975" h="3606800">
                  <a:moveTo>
                    <a:pt x="7698481" y="838200"/>
                  </a:moveTo>
                  <a:lnTo>
                    <a:pt x="7642917" y="838200"/>
                  </a:lnTo>
                  <a:lnTo>
                    <a:pt x="7641893" y="850900"/>
                  </a:lnTo>
                  <a:lnTo>
                    <a:pt x="7698800" y="850900"/>
                  </a:lnTo>
                  <a:lnTo>
                    <a:pt x="7701452" y="844955"/>
                  </a:lnTo>
                  <a:lnTo>
                    <a:pt x="7698481" y="838200"/>
                  </a:lnTo>
                  <a:close/>
                </a:path>
                <a:path w="10086975" h="3606800">
                  <a:moveTo>
                    <a:pt x="7701452" y="844955"/>
                  </a:moveTo>
                  <a:lnTo>
                    <a:pt x="7698800" y="850900"/>
                  </a:lnTo>
                  <a:lnTo>
                    <a:pt x="7704066" y="850900"/>
                  </a:lnTo>
                  <a:lnTo>
                    <a:pt x="7701452" y="844955"/>
                  </a:lnTo>
                  <a:close/>
                </a:path>
                <a:path w="10086975" h="3606800">
                  <a:moveTo>
                    <a:pt x="7910175" y="838200"/>
                  </a:moveTo>
                  <a:lnTo>
                    <a:pt x="7704466" y="838200"/>
                  </a:lnTo>
                  <a:lnTo>
                    <a:pt x="7701452" y="844955"/>
                  </a:lnTo>
                  <a:lnTo>
                    <a:pt x="7704066" y="850900"/>
                  </a:lnTo>
                  <a:lnTo>
                    <a:pt x="7903378" y="850900"/>
                  </a:lnTo>
                  <a:lnTo>
                    <a:pt x="7910175" y="838200"/>
                  </a:lnTo>
                  <a:close/>
                </a:path>
                <a:path w="10086975" h="3606800">
                  <a:moveTo>
                    <a:pt x="7921201" y="838200"/>
                  </a:moveTo>
                  <a:lnTo>
                    <a:pt x="7908563" y="850900"/>
                  </a:lnTo>
                  <a:lnTo>
                    <a:pt x="7926929" y="850900"/>
                  </a:lnTo>
                  <a:lnTo>
                    <a:pt x="7921201" y="838200"/>
                  </a:lnTo>
                  <a:close/>
                </a:path>
                <a:path w="10086975" h="3606800">
                  <a:moveTo>
                    <a:pt x="7983935" y="825500"/>
                  </a:moveTo>
                  <a:lnTo>
                    <a:pt x="7948405" y="825500"/>
                  </a:lnTo>
                  <a:lnTo>
                    <a:pt x="7955876" y="838200"/>
                  </a:lnTo>
                  <a:lnTo>
                    <a:pt x="7967595" y="838200"/>
                  </a:lnTo>
                  <a:lnTo>
                    <a:pt x="7977701" y="850900"/>
                  </a:lnTo>
                  <a:lnTo>
                    <a:pt x="7980330" y="838200"/>
                  </a:lnTo>
                  <a:lnTo>
                    <a:pt x="7983935" y="825500"/>
                  </a:lnTo>
                  <a:close/>
                </a:path>
                <a:path w="10086975" h="3606800">
                  <a:moveTo>
                    <a:pt x="8014277" y="838200"/>
                  </a:moveTo>
                  <a:lnTo>
                    <a:pt x="8005963" y="838200"/>
                  </a:lnTo>
                  <a:lnTo>
                    <a:pt x="8006874" y="850900"/>
                  </a:lnTo>
                  <a:lnTo>
                    <a:pt x="8010644" y="850900"/>
                  </a:lnTo>
                  <a:lnTo>
                    <a:pt x="8014277" y="838200"/>
                  </a:lnTo>
                  <a:close/>
                </a:path>
                <a:path w="10086975" h="3606800">
                  <a:moveTo>
                    <a:pt x="7679213" y="825500"/>
                  </a:moveTo>
                  <a:lnTo>
                    <a:pt x="7644847" y="825500"/>
                  </a:lnTo>
                  <a:lnTo>
                    <a:pt x="7630771" y="838200"/>
                  </a:lnTo>
                  <a:lnTo>
                    <a:pt x="7689215" y="838200"/>
                  </a:lnTo>
                  <a:lnTo>
                    <a:pt x="7679213" y="825500"/>
                  </a:lnTo>
                  <a:close/>
                </a:path>
                <a:path w="10086975" h="3606800">
                  <a:moveTo>
                    <a:pt x="7750997" y="787400"/>
                  </a:moveTo>
                  <a:lnTo>
                    <a:pt x="7738108" y="787400"/>
                  </a:lnTo>
                  <a:lnTo>
                    <a:pt x="7719282" y="800100"/>
                  </a:lnTo>
                  <a:lnTo>
                    <a:pt x="7706512" y="812800"/>
                  </a:lnTo>
                  <a:lnTo>
                    <a:pt x="7711794" y="825500"/>
                  </a:lnTo>
                  <a:lnTo>
                    <a:pt x="7715699" y="838200"/>
                  </a:lnTo>
                  <a:lnTo>
                    <a:pt x="7918061" y="838200"/>
                  </a:lnTo>
                  <a:lnTo>
                    <a:pt x="7930205" y="825500"/>
                  </a:lnTo>
                  <a:lnTo>
                    <a:pt x="7983935" y="825500"/>
                  </a:lnTo>
                  <a:lnTo>
                    <a:pt x="7995153" y="812800"/>
                  </a:lnTo>
                  <a:lnTo>
                    <a:pt x="7870124" y="812800"/>
                  </a:lnTo>
                  <a:lnTo>
                    <a:pt x="7873098" y="800100"/>
                  </a:lnTo>
                  <a:lnTo>
                    <a:pt x="7756125" y="800100"/>
                  </a:lnTo>
                  <a:lnTo>
                    <a:pt x="7750997" y="787400"/>
                  </a:lnTo>
                  <a:close/>
                </a:path>
                <a:path w="10086975" h="3606800">
                  <a:moveTo>
                    <a:pt x="8009084" y="825500"/>
                  </a:moveTo>
                  <a:lnTo>
                    <a:pt x="7996757" y="825500"/>
                  </a:lnTo>
                  <a:lnTo>
                    <a:pt x="7995387" y="838200"/>
                  </a:lnTo>
                  <a:lnTo>
                    <a:pt x="8004196" y="838200"/>
                  </a:lnTo>
                  <a:lnTo>
                    <a:pt x="8009084" y="825500"/>
                  </a:lnTo>
                  <a:close/>
                </a:path>
                <a:path w="10086975" h="3606800">
                  <a:moveTo>
                    <a:pt x="8044700" y="812800"/>
                  </a:moveTo>
                  <a:lnTo>
                    <a:pt x="8025750" y="812800"/>
                  </a:lnTo>
                  <a:lnTo>
                    <a:pt x="8022122" y="825500"/>
                  </a:lnTo>
                  <a:lnTo>
                    <a:pt x="8018923" y="838200"/>
                  </a:lnTo>
                  <a:lnTo>
                    <a:pt x="8032229" y="838200"/>
                  </a:lnTo>
                  <a:lnTo>
                    <a:pt x="8042559" y="825500"/>
                  </a:lnTo>
                  <a:lnTo>
                    <a:pt x="8040802" y="825500"/>
                  </a:lnTo>
                  <a:lnTo>
                    <a:pt x="8044700" y="812800"/>
                  </a:lnTo>
                  <a:close/>
                </a:path>
                <a:path w="10086975" h="3606800">
                  <a:moveTo>
                    <a:pt x="8036454" y="787400"/>
                  </a:moveTo>
                  <a:lnTo>
                    <a:pt x="7863694" y="787400"/>
                  </a:lnTo>
                  <a:lnTo>
                    <a:pt x="7854941" y="800100"/>
                  </a:lnTo>
                  <a:lnTo>
                    <a:pt x="7879955" y="800100"/>
                  </a:lnTo>
                  <a:lnTo>
                    <a:pt x="7881057" y="812800"/>
                  </a:lnTo>
                  <a:lnTo>
                    <a:pt x="8037554" y="812800"/>
                  </a:lnTo>
                  <a:lnTo>
                    <a:pt x="8036454" y="787400"/>
                  </a:lnTo>
                  <a:close/>
                </a:path>
                <a:path w="10086975" h="3606800">
                  <a:moveTo>
                    <a:pt x="8076003" y="800100"/>
                  </a:moveTo>
                  <a:lnTo>
                    <a:pt x="8066883" y="800100"/>
                  </a:lnTo>
                  <a:lnTo>
                    <a:pt x="8061396" y="812800"/>
                  </a:lnTo>
                  <a:lnTo>
                    <a:pt x="8074652" y="812800"/>
                  </a:lnTo>
                  <a:lnTo>
                    <a:pt x="8076003" y="800100"/>
                  </a:lnTo>
                  <a:close/>
                </a:path>
                <a:path w="10086975" h="3606800">
                  <a:moveTo>
                    <a:pt x="8124184" y="800100"/>
                  </a:moveTo>
                  <a:lnTo>
                    <a:pt x="8109908" y="800100"/>
                  </a:lnTo>
                  <a:lnTo>
                    <a:pt x="8108525" y="812800"/>
                  </a:lnTo>
                  <a:lnTo>
                    <a:pt x="8124395" y="812800"/>
                  </a:lnTo>
                  <a:lnTo>
                    <a:pt x="8124184" y="800100"/>
                  </a:lnTo>
                  <a:close/>
                </a:path>
                <a:path w="10086975" h="3606800">
                  <a:moveTo>
                    <a:pt x="7782944" y="774700"/>
                  </a:moveTo>
                  <a:lnTo>
                    <a:pt x="7772347" y="787400"/>
                  </a:lnTo>
                  <a:lnTo>
                    <a:pt x="7772871" y="787400"/>
                  </a:lnTo>
                  <a:lnTo>
                    <a:pt x="7773394" y="800100"/>
                  </a:lnTo>
                  <a:lnTo>
                    <a:pt x="7788043" y="787400"/>
                  </a:lnTo>
                  <a:lnTo>
                    <a:pt x="7782944" y="774700"/>
                  </a:lnTo>
                  <a:close/>
                </a:path>
                <a:path w="10086975" h="3606800">
                  <a:moveTo>
                    <a:pt x="7826165" y="774700"/>
                  </a:moveTo>
                  <a:lnTo>
                    <a:pt x="7800441" y="774700"/>
                  </a:lnTo>
                  <a:lnTo>
                    <a:pt x="7795206" y="787400"/>
                  </a:lnTo>
                  <a:lnTo>
                    <a:pt x="7790815" y="787400"/>
                  </a:lnTo>
                  <a:lnTo>
                    <a:pt x="7785133" y="800100"/>
                  </a:lnTo>
                  <a:lnTo>
                    <a:pt x="7824368" y="800100"/>
                  </a:lnTo>
                  <a:lnTo>
                    <a:pt x="7826165" y="774700"/>
                  </a:lnTo>
                  <a:close/>
                </a:path>
                <a:path w="10086975" h="3606800">
                  <a:moveTo>
                    <a:pt x="7844188" y="787400"/>
                  </a:moveTo>
                  <a:lnTo>
                    <a:pt x="7838062" y="787400"/>
                  </a:lnTo>
                  <a:lnTo>
                    <a:pt x="7839288" y="800100"/>
                  </a:lnTo>
                  <a:lnTo>
                    <a:pt x="7844188" y="787400"/>
                  </a:lnTo>
                  <a:close/>
                </a:path>
                <a:path w="10086975" h="3606800">
                  <a:moveTo>
                    <a:pt x="8057763" y="787400"/>
                  </a:moveTo>
                  <a:lnTo>
                    <a:pt x="8054150" y="787400"/>
                  </a:lnTo>
                  <a:lnTo>
                    <a:pt x="8050538" y="800100"/>
                  </a:lnTo>
                  <a:lnTo>
                    <a:pt x="8052757" y="800100"/>
                  </a:lnTo>
                  <a:lnTo>
                    <a:pt x="8057763" y="787400"/>
                  </a:lnTo>
                  <a:close/>
                </a:path>
                <a:path w="10086975" h="3606800">
                  <a:moveTo>
                    <a:pt x="8107646" y="787400"/>
                  </a:moveTo>
                  <a:lnTo>
                    <a:pt x="8094197" y="787400"/>
                  </a:lnTo>
                  <a:lnTo>
                    <a:pt x="8099831" y="800100"/>
                  </a:lnTo>
                  <a:lnTo>
                    <a:pt x="8107646" y="787400"/>
                  </a:lnTo>
                  <a:close/>
                </a:path>
                <a:path w="10086975" h="3606800">
                  <a:moveTo>
                    <a:pt x="8136305" y="762000"/>
                  </a:moveTo>
                  <a:lnTo>
                    <a:pt x="7963784" y="762000"/>
                  </a:lnTo>
                  <a:lnTo>
                    <a:pt x="7961839" y="774700"/>
                  </a:lnTo>
                  <a:lnTo>
                    <a:pt x="8124208" y="774700"/>
                  </a:lnTo>
                  <a:lnTo>
                    <a:pt x="8122267" y="787400"/>
                  </a:lnTo>
                  <a:lnTo>
                    <a:pt x="8124022" y="800100"/>
                  </a:lnTo>
                  <a:lnTo>
                    <a:pt x="8129430" y="800100"/>
                  </a:lnTo>
                  <a:lnTo>
                    <a:pt x="8134337" y="787400"/>
                  </a:lnTo>
                  <a:lnTo>
                    <a:pt x="8137158" y="774700"/>
                  </a:lnTo>
                  <a:lnTo>
                    <a:pt x="8136305" y="762000"/>
                  </a:lnTo>
                  <a:close/>
                </a:path>
                <a:path w="10086975" h="3606800">
                  <a:moveTo>
                    <a:pt x="8203831" y="774700"/>
                  </a:moveTo>
                  <a:lnTo>
                    <a:pt x="8150663" y="774700"/>
                  </a:lnTo>
                  <a:lnTo>
                    <a:pt x="8149529" y="787400"/>
                  </a:lnTo>
                  <a:lnTo>
                    <a:pt x="8155237" y="800100"/>
                  </a:lnTo>
                  <a:lnTo>
                    <a:pt x="8172455" y="787400"/>
                  </a:lnTo>
                  <a:lnTo>
                    <a:pt x="8191786" y="787400"/>
                  </a:lnTo>
                  <a:lnTo>
                    <a:pt x="8203831" y="774700"/>
                  </a:lnTo>
                  <a:close/>
                </a:path>
                <a:path w="10086975" h="3606800">
                  <a:moveTo>
                    <a:pt x="7950729" y="762000"/>
                  </a:moveTo>
                  <a:lnTo>
                    <a:pt x="7850554" y="762000"/>
                  </a:lnTo>
                  <a:lnTo>
                    <a:pt x="7856243" y="774700"/>
                  </a:lnTo>
                  <a:lnTo>
                    <a:pt x="7862376" y="787400"/>
                  </a:lnTo>
                  <a:lnTo>
                    <a:pt x="8055354" y="787400"/>
                  </a:lnTo>
                  <a:lnTo>
                    <a:pt x="8070586" y="774700"/>
                  </a:lnTo>
                  <a:lnTo>
                    <a:pt x="7952740" y="774700"/>
                  </a:lnTo>
                  <a:lnTo>
                    <a:pt x="7950729" y="762000"/>
                  </a:lnTo>
                  <a:close/>
                </a:path>
                <a:path w="10086975" h="3606800">
                  <a:moveTo>
                    <a:pt x="8109825" y="774700"/>
                  </a:moveTo>
                  <a:lnTo>
                    <a:pt x="8095489" y="774700"/>
                  </a:lnTo>
                  <a:lnTo>
                    <a:pt x="8092248" y="787400"/>
                  </a:lnTo>
                  <a:lnTo>
                    <a:pt x="8111956" y="787400"/>
                  </a:lnTo>
                  <a:lnTo>
                    <a:pt x="8109825" y="774700"/>
                  </a:lnTo>
                  <a:close/>
                </a:path>
                <a:path w="10086975" h="3606800">
                  <a:moveTo>
                    <a:pt x="8165159" y="762000"/>
                  </a:moveTo>
                  <a:lnTo>
                    <a:pt x="8145673" y="762000"/>
                  </a:lnTo>
                  <a:lnTo>
                    <a:pt x="8149918" y="774700"/>
                  </a:lnTo>
                  <a:lnTo>
                    <a:pt x="8163801" y="774700"/>
                  </a:lnTo>
                  <a:lnTo>
                    <a:pt x="8165159" y="762000"/>
                  </a:lnTo>
                  <a:close/>
                </a:path>
                <a:path w="10086975" h="3606800">
                  <a:moveTo>
                    <a:pt x="8196010" y="762000"/>
                  </a:moveTo>
                  <a:lnTo>
                    <a:pt x="8185217" y="762000"/>
                  </a:lnTo>
                  <a:lnTo>
                    <a:pt x="8188599" y="774700"/>
                  </a:lnTo>
                  <a:lnTo>
                    <a:pt x="8196010" y="762000"/>
                  </a:lnTo>
                  <a:close/>
                </a:path>
                <a:path w="10086975" h="3606800">
                  <a:moveTo>
                    <a:pt x="8111030" y="749300"/>
                  </a:moveTo>
                  <a:lnTo>
                    <a:pt x="7875824" y="749300"/>
                  </a:lnTo>
                  <a:lnTo>
                    <a:pt x="7858030" y="762000"/>
                  </a:lnTo>
                  <a:lnTo>
                    <a:pt x="8111258" y="762000"/>
                  </a:lnTo>
                  <a:lnTo>
                    <a:pt x="8111030" y="749300"/>
                  </a:lnTo>
                  <a:close/>
                </a:path>
                <a:path w="10086975" h="3606800">
                  <a:moveTo>
                    <a:pt x="8211671" y="749300"/>
                  </a:moveTo>
                  <a:lnTo>
                    <a:pt x="8121348" y="749300"/>
                  </a:lnTo>
                  <a:lnTo>
                    <a:pt x="8123781" y="762000"/>
                  </a:lnTo>
                  <a:lnTo>
                    <a:pt x="8213957" y="762000"/>
                  </a:lnTo>
                  <a:lnTo>
                    <a:pt x="8211671" y="749300"/>
                  </a:lnTo>
                  <a:close/>
                </a:path>
                <a:path w="10086975" h="3606800">
                  <a:moveTo>
                    <a:pt x="8233018" y="749300"/>
                  </a:moveTo>
                  <a:lnTo>
                    <a:pt x="8226009" y="762000"/>
                  </a:lnTo>
                  <a:lnTo>
                    <a:pt x="8236430" y="762000"/>
                  </a:lnTo>
                  <a:lnTo>
                    <a:pt x="8233018" y="749300"/>
                  </a:lnTo>
                  <a:close/>
                </a:path>
                <a:path w="10086975" h="3606800">
                  <a:moveTo>
                    <a:pt x="8189120" y="736600"/>
                  </a:moveTo>
                  <a:lnTo>
                    <a:pt x="7912692" y="736600"/>
                  </a:lnTo>
                  <a:lnTo>
                    <a:pt x="7910308" y="749300"/>
                  </a:lnTo>
                  <a:lnTo>
                    <a:pt x="8193344" y="749300"/>
                  </a:lnTo>
                  <a:lnTo>
                    <a:pt x="8189120" y="736600"/>
                  </a:lnTo>
                  <a:close/>
                </a:path>
                <a:path w="10086975" h="3606800">
                  <a:moveTo>
                    <a:pt x="8203957" y="736600"/>
                  </a:moveTo>
                  <a:lnTo>
                    <a:pt x="8199444" y="736600"/>
                  </a:lnTo>
                  <a:lnTo>
                    <a:pt x="8200910" y="749300"/>
                  </a:lnTo>
                  <a:lnTo>
                    <a:pt x="8203957" y="736600"/>
                  </a:lnTo>
                  <a:close/>
                </a:path>
                <a:path w="10086975" h="3606800">
                  <a:moveTo>
                    <a:pt x="8240071" y="723900"/>
                  </a:moveTo>
                  <a:lnTo>
                    <a:pt x="8236832" y="723900"/>
                  </a:lnTo>
                  <a:lnTo>
                    <a:pt x="8236060" y="736600"/>
                  </a:lnTo>
                  <a:lnTo>
                    <a:pt x="8235809" y="749300"/>
                  </a:lnTo>
                  <a:lnTo>
                    <a:pt x="8245380" y="749300"/>
                  </a:lnTo>
                  <a:lnTo>
                    <a:pt x="8250787" y="736600"/>
                  </a:lnTo>
                  <a:lnTo>
                    <a:pt x="8243809" y="736600"/>
                  </a:lnTo>
                  <a:lnTo>
                    <a:pt x="8240071" y="723900"/>
                  </a:lnTo>
                  <a:close/>
                </a:path>
                <a:path w="10086975" h="3606800">
                  <a:moveTo>
                    <a:pt x="8282787" y="736600"/>
                  </a:moveTo>
                  <a:lnTo>
                    <a:pt x="8267784" y="736600"/>
                  </a:lnTo>
                  <a:lnTo>
                    <a:pt x="8267119" y="749300"/>
                  </a:lnTo>
                  <a:lnTo>
                    <a:pt x="8280524" y="749300"/>
                  </a:lnTo>
                  <a:lnTo>
                    <a:pt x="8282787" y="736600"/>
                  </a:lnTo>
                  <a:close/>
                </a:path>
                <a:path w="10086975" h="3606800">
                  <a:moveTo>
                    <a:pt x="8311845" y="736600"/>
                  </a:moveTo>
                  <a:lnTo>
                    <a:pt x="8301746" y="736600"/>
                  </a:lnTo>
                  <a:lnTo>
                    <a:pt x="8302750" y="749300"/>
                  </a:lnTo>
                  <a:lnTo>
                    <a:pt x="8308222" y="749300"/>
                  </a:lnTo>
                  <a:lnTo>
                    <a:pt x="8311845" y="736600"/>
                  </a:lnTo>
                  <a:close/>
                </a:path>
                <a:path w="10086975" h="3606800">
                  <a:moveTo>
                    <a:pt x="7926479" y="723900"/>
                  </a:moveTo>
                  <a:lnTo>
                    <a:pt x="7922332" y="723900"/>
                  </a:lnTo>
                  <a:lnTo>
                    <a:pt x="7923547" y="736600"/>
                  </a:lnTo>
                  <a:lnTo>
                    <a:pt x="7926479" y="723900"/>
                  </a:lnTo>
                  <a:close/>
                </a:path>
                <a:path w="10086975" h="3606800">
                  <a:moveTo>
                    <a:pt x="8219130" y="723900"/>
                  </a:moveTo>
                  <a:lnTo>
                    <a:pt x="7959055" y="723900"/>
                  </a:lnTo>
                  <a:lnTo>
                    <a:pt x="7957142" y="736600"/>
                  </a:lnTo>
                  <a:lnTo>
                    <a:pt x="8206340" y="736600"/>
                  </a:lnTo>
                  <a:lnTo>
                    <a:pt x="8219130" y="723900"/>
                  </a:lnTo>
                  <a:close/>
                </a:path>
                <a:path w="10086975" h="3606800">
                  <a:moveTo>
                    <a:pt x="8280715" y="723900"/>
                  </a:moveTo>
                  <a:lnTo>
                    <a:pt x="8257454" y="723900"/>
                  </a:lnTo>
                  <a:lnTo>
                    <a:pt x="8253139" y="736600"/>
                  </a:lnTo>
                  <a:lnTo>
                    <a:pt x="8277710" y="736600"/>
                  </a:lnTo>
                  <a:lnTo>
                    <a:pt x="8280715" y="723900"/>
                  </a:lnTo>
                  <a:close/>
                </a:path>
                <a:path w="10086975" h="3606800">
                  <a:moveTo>
                    <a:pt x="8304547" y="723900"/>
                  </a:moveTo>
                  <a:lnTo>
                    <a:pt x="8285096" y="723900"/>
                  </a:lnTo>
                  <a:lnTo>
                    <a:pt x="8287368" y="736600"/>
                  </a:lnTo>
                  <a:lnTo>
                    <a:pt x="8297419" y="736600"/>
                  </a:lnTo>
                  <a:lnTo>
                    <a:pt x="8304547" y="723900"/>
                  </a:lnTo>
                  <a:close/>
                </a:path>
                <a:path w="10086975" h="3606800">
                  <a:moveTo>
                    <a:pt x="8337263" y="698500"/>
                  </a:moveTo>
                  <a:lnTo>
                    <a:pt x="8315430" y="698500"/>
                  </a:lnTo>
                  <a:lnTo>
                    <a:pt x="8323566" y="711200"/>
                  </a:lnTo>
                  <a:lnTo>
                    <a:pt x="8326813" y="723900"/>
                  </a:lnTo>
                  <a:lnTo>
                    <a:pt x="8324472" y="723900"/>
                  </a:lnTo>
                  <a:lnTo>
                    <a:pt x="8324037" y="736600"/>
                  </a:lnTo>
                  <a:lnTo>
                    <a:pt x="8344769" y="736600"/>
                  </a:lnTo>
                  <a:lnTo>
                    <a:pt x="8346738" y="723900"/>
                  </a:lnTo>
                  <a:lnTo>
                    <a:pt x="8341953" y="711200"/>
                  </a:lnTo>
                  <a:lnTo>
                    <a:pt x="8339681" y="711200"/>
                  </a:lnTo>
                  <a:lnTo>
                    <a:pt x="8337263" y="698500"/>
                  </a:lnTo>
                  <a:close/>
                </a:path>
                <a:path w="10086975" h="3606800">
                  <a:moveTo>
                    <a:pt x="8011072" y="711200"/>
                  </a:moveTo>
                  <a:lnTo>
                    <a:pt x="8004675" y="723900"/>
                  </a:lnTo>
                  <a:lnTo>
                    <a:pt x="8016392" y="723900"/>
                  </a:lnTo>
                  <a:lnTo>
                    <a:pt x="8011072" y="711200"/>
                  </a:lnTo>
                  <a:close/>
                </a:path>
                <a:path w="10086975" h="3606800">
                  <a:moveTo>
                    <a:pt x="8304300" y="711200"/>
                  </a:moveTo>
                  <a:lnTo>
                    <a:pt x="8041164" y="711200"/>
                  </a:lnTo>
                  <a:lnTo>
                    <a:pt x="8028046" y="723900"/>
                  </a:lnTo>
                  <a:lnTo>
                    <a:pt x="8313671" y="723900"/>
                  </a:lnTo>
                  <a:lnTo>
                    <a:pt x="8304300" y="711200"/>
                  </a:lnTo>
                  <a:close/>
                </a:path>
                <a:path w="10086975" h="3606800">
                  <a:moveTo>
                    <a:pt x="8322550" y="711200"/>
                  </a:moveTo>
                  <a:lnTo>
                    <a:pt x="8317838" y="711200"/>
                  </a:lnTo>
                  <a:lnTo>
                    <a:pt x="8318781" y="723900"/>
                  </a:lnTo>
                  <a:lnTo>
                    <a:pt x="8318927" y="723900"/>
                  </a:lnTo>
                  <a:lnTo>
                    <a:pt x="8322550" y="711200"/>
                  </a:lnTo>
                  <a:close/>
                </a:path>
                <a:path w="10086975" h="3606800">
                  <a:moveTo>
                    <a:pt x="8309466" y="698500"/>
                  </a:moveTo>
                  <a:lnTo>
                    <a:pt x="8024375" y="698500"/>
                  </a:lnTo>
                  <a:lnTo>
                    <a:pt x="8034995" y="711200"/>
                  </a:lnTo>
                  <a:lnTo>
                    <a:pt x="8302349" y="711200"/>
                  </a:lnTo>
                  <a:lnTo>
                    <a:pt x="8309466" y="698500"/>
                  </a:lnTo>
                  <a:close/>
                </a:path>
                <a:path w="10086975" h="3606800">
                  <a:moveTo>
                    <a:pt x="8415123" y="685800"/>
                  </a:moveTo>
                  <a:lnTo>
                    <a:pt x="8395428" y="685800"/>
                  </a:lnTo>
                  <a:lnTo>
                    <a:pt x="8392758" y="698500"/>
                  </a:lnTo>
                  <a:lnTo>
                    <a:pt x="8394419" y="711200"/>
                  </a:lnTo>
                  <a:lnTo>
                    <a:pt x="8401714" y="698500"/>
                  </a:lnTo>
                  <a:lnTo>
                    <a:pt x="8410122" y="698500"/>
                  </a:lnTo>
                  <a:lnTo>
                    <a:pt x="8415123" y="685800"/>
                  </a:lnTo>
                  <a:close/>
                </a:path>
                <a:path w="10086975" h="3606800">
                  <a:moveTo>
                    <a:pt x="8114379" y="685800"/>
                  </a:moveTo>
                  <a:lnTo>
                    <a:pt x="8052869" y="685800"/>
                  </a:lnTo>
                  <a:lnTo>
                    <a:pt x="8024141" y="698500"/>
                  </a:lnTo>
                  <a:lnTo>
                    <a:pt x="8116211" y="698500"/>
                  </a:lnTo>
                  <a:lnTo>
                    <a:pt x="8114379" y="685800"/>
                  </a:lnTo>
                  <a:close/>
                </a:path>
                <a:path w="10086975" h="3606800">
                  <a:moveTo>
                    <a:pt x="8219923" y="685800"/>
                  </a:moveTo>
                  <a:lnTo>
                    <a:pt x="8128128" y="685800"/>
                  </a:lnTo>
                  <a:lnTo>
                    <a:pt x="8120521" y="698500"/>
                  </a:lnTo>
                  <a:lnTo>
                    <a:pt x="8210711" y="698500"/>
                  </a:lnTo>
                  <a:lnTo>
                    <a:pt x="8220045" y="686570"/>
                  </a:lnTo>
                  <a:lnTo>
                    <a:pt x="8219923" y="685800"/>
                  </a:lnTo>
                  <a:close/>
                </a:path>
                <a:path w="10086975" h="3606800">
                  <a:moveTo>
                    <a:pt x="8233380" y="685800"/>
                  </a:moveTo>
                  <a:lnTo>
                    <a:pt x="8220648" y="685800"/>
                  </a:lnTo>
                  <a:lnTo>
                    <a:pt x="8220045" y="686570"/>
                  </a:lnTo>
                  <a:lnTo>
                    <a:pt x="8221925" y="698500"/>
                  </a:lnTo>
                  <a:lnTo>
                    <a:pt x="8228009" y="698500"/>
                  </a:lnTo>
                  <a:lnTo>
                    <a:pt x="8233380" y="685800"/>
                  </a:lnTo>
                  <a:close/>
                </a:path>
                <a:path w="10086975" h="3606800">
                  <a:moveTo>
                    <a:pt x="8363188" y="685800"/>
                  </a:moveTo>
                  <a:lnTo>
                    <a:pt x="8250894" y="685800"/>
                  </a:lnTo>
                  <a:lnTo>
                    <a:pt x="8236548" y="698500"/>
                  </a:lnTo>
                  <a:lnTo>
                    <a:pt x="8364413" y="698500"/>
                  </a:lnTo>
                  <a:lnTo>
                    <a:pt x="8363188" y="685800"/>
                  </a:lnTo>
                  <a:close/>
                </a:path>
                <a:path w="10086975" h="3606800">
                  <a:moveTo>
                    <a:pt x="8392726" y="685800"/>
                  </a:moveTo>
                  <a:lnTo>
                    <a:pt x="8377491" y="685800"/>
                  </a:lnTo>
                  <a:lnTo>
                    <a:pt x="8381554" y="698500"/>
                  </a:lnTo>
                  <a:lnTo>
                    <a:pt x="8384150" y="698500"/>
                  </a:lnTo>
                  <a:lnTo>
                    <a:pt x="8392726" y="685800"/>
                  </a:lnTo>
                  <a:close/>
                </a:path>
                <a:path w="10086975" h="3606800">
                  <a:moveTo>
                    <a:pt x="8431269" y="685800"/>
                  </a:moveTo>
                  <a:lnTo>
                    <a:pt x="8419217" y="685800"/>
                  </a:lnTo>
                  <a:lnTo>
                    <a:pt x="8425217" y="698500"/>
                  </a:lnTo>
                  <a:lnTo>
                    <a:pt x="8431269" y="685800"/>
                  </a:lnTo>
                  <a:close/>
                </a:path>
                <a:path w="10086975" h="3606800">
                  <a:moveTo>
                    <a:pt x="8448798" y="685800"/>
                  </a:moveTo>
                  <a:lnTo>
                    <a:pt x="8435353" y="685800"/>
                  </a:lnTo>
                  <a:lnTo>
                    <a:pt x="8441520" y="698500"/>
                  </a:lnTo>
                  <a:lnTo>
                    <a:pt x="8445698" y="698500"/>
                  </a:lnTo>
                  <a:lnTo>
                    <a:pt x="8448798" y="685800"/>
                  </a:lnTo>
                  <a:close/>
                </a:path>
                <a:path w="10086975" h="3606800">
                  <a:moveTo>
                    <a:pt x="8078547" y="673100"/>
                  </a:moveTo>
                  <a:lnTo>
                    <a:pt x="8063333" y="673100"/>
                  </a:lnTo>
                  <a:lnTo>
                    <a:pt x="8063857" y="685800"/>
                  </a:lnTo>
                  <a:lnTo>
                    <a:pt x="8078547" y="673100"/>
                  </a:lnTo>
                  <a:close/>
                </a:path>
                <a:path w="10086975" h="3606800">
                  <a:moveTo>
                    <a:pt x="8140619" y="660400"/>
                  </a:moveTo>
                  <a:lnTo>
                    <a:pt x="8124689" y="660400"/>
                  </a:lnTo>
                  <a:lnTo>
                    <a:pt x="8113566" y="673100"/>
                  </a:lnTo>
                  <a:lnTo>
                    <a:pt x="8105166" y="685800"/>
                  </a:lnTo>
                  <a:lnTo>
                    <a:pt x="8126739" y="685800"/>
                  </a:lnTo>
                  <a:lnTo>
                    <a:pt x="8129567" y="673100"/>
                  </a:lnTo>
                  <a:lnTo>
                    <a:pt x="8157955" y="673100"/>
                  </a:lnTo>
                  <a:lnTo>
                    <a:pt x="8140619" y="660400"/>
                  </a:lnTo>
                  <a:close/>
                </a:path>
                <a:path w="10086975" h="3606800">
                  <a:moveTo>
                    <a:pt x="8190000" y="673100"/>
                  </a:moveTo>
                  <a:lnTo>
                    <a:pt x="8137132" y="673100"/>
                  </a:lnTo>
                  <a:lnTo>
                    <a:pt x="8135007" y="685800"/>
                  </a:lnTo>
                  <a:lnTo>
                    <a:pt x="8190474" y="685800"/>
                  </a:lnTo>
                  <a:lnTo>
                    <a:pt x="8190000" y="673100"/>
                  </a:lnTo>
                  <a:close/>
                </a:path>
                <a:path w="10086975" h="3606800">
                  <a:moveTo>
                    <a:pt x="8331440" y="673100"/>
                  </a:moveTo>
                  <a:lnTo>
                    <a:pt x="8242826" y="673100"/>
                  </a:lnTo>
                  <a:lnTo>
                    <a:pt x="8247864" y="685800"/>
                  </a:lnTo>
                  <a:lnTo>
                    <a:pt x="8328216" y="685800"/>
                  </a:lnTo>
                  <a:lnTo>
                    <a:pt x="8331471" y="682442"/>
                  </a:lnTo>
                  <a:lnTo>
                    <a:pt x="8331440" y="673100"/>
                  </a:lnTo>
                  <a:close/>
                </a:path>
                <a:path w="10086975" h="3606800">
                  <a:moveTo>
                    <a:pt x="8331471" y="682442"/>
                  </a:moveTo>
                  <a:lnTo>
                    <a:pt x="8328216" y="685800"/>
                  </a:lnTo>
                  <a:lnTo>
                    <a:pt x="8331482" y="685800"/>
                  </a:lnTo>
                  <a:lnTo>
                    <a:pt x="8331471" y="682442"/>
                  </a:lnTo>
                  <a:close/>
                </a:path>
                <a:path w="10086975" h="3606800">
                  <a:moveTo>
                    <a:pt x="8357157" y="673100"/>
                  </a:moveTo>
                  <a:lnTo>
                    <a:pt x="8340529" y="673100"/>
                  </a:lnTo>
                  <a:lnTo>
                    <a:pt x="8331471" y="682442"/>
                  </a:lnTo>
                  <a:lnTo>
                    <a:pt x="8331482" y="685800"/>
                  </a:lnTo>
                  <a:lnTo>
                    <a:pt x="8355502" y="685800"/>
                  </a:lnTo>
                  <a:lnTo>
                    <a:pt x="8357157" y="673100"/>
                  </a:lnTo>
                  <a:close/>
                </a:path>
                <a:path w="10086975" h="3606800">
                  <a:moveTo>
                    <a:pt x="8378463" y="673100"/>
                  </a:moveTo>
                  <a:lnTo>
                    <a:pt x="8357157" y="673100"/>
                  </a:lnTo>
                  <a:lnTo>
                    <a:pt x="8362779" y="685800"/>
                  </a:lnTo>
                  <a:lnTo>
                    <a:pt x="8372329" y="685800"/>
                  </a:lnTo>
                  <a:lnTo>
                    <a:pt x="8378463" y="673100"/>
                  </a:lnTo>
                  <a:close/>
                </a:path>
                <a:path w="10086975" h="3606800">
                  <a:moveTo>
                    <a:pt x="8443375" y="673100"/>
                  </a:moveTo>
                  <a:lnTo>
                    <a:pt x="8404459" y="673100"/>
                  </a:lnTo>
                  <a:lnTo>
                    <a:pt x="8400259" y="685800"/>
                  </a:lnTo>
                  <a:lnTo>
                    <a:pt x="8439318" y="685800"/>
                  </a:lnTo>
                  <a:lnTo>
                    <a:pt x="8443375" y="673100"/>
                  </a:lnTo>
                  <a:close/>
                </a:path>
                <a:path w="10086975" h="3606800">
                  <a:moveTo>
                    <a:pt x="8460352" y="673100"/>
                  </a:moveTo>
                  <a:lnTo>
                    <a:pt x="8450217" y="673100"/>
                  </a:lnTo>
                  <a:lnTo>
                    <a:pt x="8455322" y="685800"/>
                  </a:lnTo>
                  <a:lnTo>
                    <a:pt x="8460352" y="673100"/>
                  </a:lnTo>
                  <a:close/>
                </a:path>
                <a:path w="10086975" h="3606800">
                  <a:moveTo>
                    <a:pt x="8479718" y="673100"/>
                  </a:moveTo>
                  <a:lnTo>
                    <a:pt x="8474169" y="673100"/>
                  </a:lnTo>
                  <a:lnTo>
                    <a:pt x="8475069" y="685800"/>
                  </a:lnTo>
                  <a:lnTo>
                    <a:pt x="8479718" y="673100"/>
                  </a:lnTo>
                  <a:close/>
                </a:path>
                <a:path w="10086975" h="3606800">
                  <a:moveTo>
                    <a:pt x="8206115" y="635000"/>
                  </a:moveTo>
                  <a:lnTo>
                    <a:pt x="8183162" y="635000"/>
                  </a:lnTo>
                  <a:lnTo>
                    <a:pt x="8171757" y="647700"/>
                  </a:lnTo>
                  <a:lnTo>
                    <a:pt x="8165844" y="660400"/>
                  </a:lnTo>
                  <a:lnTo>
                    <a:pt x="8157955" y="673100"/>
                  </a:lnTo>
                  <a:lnTo>
                    <a:pt x="8233087" y="673100"/>
                  </a:lnTo>
                  <a:lnTo>
                    <a:pt x="8231008" y="660400"/>
                  </a:lnTo>
                  <a:lnTo>
                    <a:pt x="8212833" y="660400"/>
                  </a:lnTo>
                  <a:lnTo>
                    <a:pt x="8207109" y="647700"/>
                  </a:lnTo>
                  <a:lnTo>
                    <a:pt x="8206147" y="647700"/>
                  </a:lnTo>
                  <a:lnTo>
                    <a:pt x="8206115" y="635000"/>
                  </a:lnTo>
                  <a:close/>
                </a:path>
                <a:path w="10086975" h="3606800">
                  <a:moveTo>
                    <a:pt x="8468936" y="660400"/>
                  </a:moveTo>
                  <a:lnTo>
                    <a:pt x="8244762" y="660400"/>
                  </a:lnTo>
                  <a:lnTo>
                    <a:pt x="8242783" y="673100"/>
                  </a:lnTo>
                  <a:lnTo>
                    <a:pt x="8470886" y="673100"/>
                  </a:lnTo>
                  <a:lnTo>
                    <a:pt x="8468936" y="660400"/>
                  </a:lnTo>
                  <a:close/>
                </a:path>
                <a:path w="10086975" h="3606800">
                  <a:moveTo>
                    <a:pt x="8164073" y="647700"/>
                  </a:moveTo>
                  <a:lnTo>
                    <a:pt x="8155320" y="647700"/>
                  </a:lnTo>
                  <a:lnTo>
                    <a:pt x="8158126" y="660400"/>
                  </a:lnTo>
                  <a:lnTo>
                    <a:pt x="8160964" y="660400"/>
                  </a:lnTo>
                  <a:lnTo>
                    <a:pt x="8164073" y="647700"/>
                  </a:lnTo>
                  <a:close/>
                </a:path>
                <a:path w="10086975" h="3606800">
                  <a:moveTo>
                    <a:pt x="8425772" y="647700"/>
                  </a:moveTo>
                  <a:lnTo>
                    <a:pt x="8238656" y="647700"/>
                  </a:lnTo>
                  <a:lnTo>
                    <a:pt x="8243583" y="660400"/>
                  </a:lnTo>
                  <a:lnTo>
                    <a:pt x="8427804" y="660400"/>
                  </a:lnTo>
                  <a:lnTo>
                    <a:pt x="8425772" y="647700"/>
                  </a:lnTo>
                  <a:close/>
                </a:path>
                <a:path w="10086975" h="3606800">
                  <a:moveTo>
                    <a:pt x="8262760" y="622300"/>
                  </a:moveTo>
                  <a:lnTo>
                    <a:pt x="8234154" y="622300"/>
                  </a:lnTo>
                  <a:lnTo>
                    <a:pt x="8224735" y="635000"/>
                  </a:lnTo>
                  <a:lnTo>
                    <a:pt x="8221267" y="647700"/>
                  </a:lnTo>
                  <a:lnTo>
                    <a:pt x="8434892" y="647700"/>
                  </a:lnTo>
                  <a:lnTo>
                    <a:pt x="8438505" y="660400"/>
                  </a:lnTo>
                  <a:lnTo>
                    <a:pt x="8448020" y="660400"/>
                  </a:lnTo>
                  <a:lnTo>
                    <a:pt x="8455762" y="647700"/>
                  </a:lnTo>
                  <a:lnTo>
                    <a:pt x="8468399" y="635000"/>
                  </a:lnTo>
                  <a:lnTo>
                    <a:pt x="8258511" y="635000"/>
                  </a:lnTo>
                  <a:lnTo>
                    <a:pt x="8262760" y="622300"/>
                  </a:lnTo>
                  <a:close/>
                </a:path>
                <a:path w="10086975" h="3606800">
                  <a:moveTo>
                    <a:pt x="8485210" y="622300"/>
                  </a:moveTo>
                  <a:lnTo>
                    <a:pt x="8470412" y="622300"/>
                  </a:lnTo>
                  <a:lnTo>
                    <a:pt x="8470628" y="635000"/>
                  </a:lnTo>
                  <a:lnTo>
                    <a:pt x="8474054" y="635000"/>
                  </a:lnTo>
                  <a:lnTo>
                    <a:pt x="8463436" y="660400"/>
                  </a:lnTo>
                  <a:lnTo>
                    <a:pt x="8466420" y="660400"/>
                  </a:lnTo>
                  <a:lnTo>
                    <a:pt x="8483781" y="649332"/>
                  </a:lnTo>
                  <a:lnTo>
                    <a:pt x="8483530" y="647700"/>
                  </a:lnTo>
                  <a:lnTo>
                    <a:pt x="8486342" y="647700"/>
                  </a:lnTo>
                  <a:lnTo>
                    <a:pt x="8487418" y="635000"/>
                  </a:lnTo>
                  <a:lnTo>
                    <a:pt x="8485210" y="622300"/>
                  </a:lnTo>
                  <a:close/>
                </a:path>
                <a:path w="10086975" h="3606800">
                  <a:moveTo>
                    <a:pt x="8488158" y="647700"/>
                  </a:moveTo>
                  <a:lnTo>
                    <a:pt x="8486342" y="647700"/>
                  </a:lnTo>
                  <a:lnTo>
                    <a:pt x="8483781" y="649332"/>
                  </a:lnTo>
                  <a:lnTo>
                    <a:pt x="8485488" y="660400"/>
                  </a:lnTo>
                  <a:lnTo>
                    <a:pt x="8488158" y="647700"/>
                  </a:lnTo>
                  <a:close/>
                </a:path>
                <a:path w="10086975" h="3606800">
                  <a:moveTo>
                    <a:pt x="8562878" y="635000"/>
                  </a:moveTo>
                  <a:lnTo>
                    <a:pt x="8558250" y="635000"/>
                  </a:lnTo>
                  <a:lnTo>
                    <a:pt x="8560103" y="647700"/>
                  </a:lnTo>
                  <a:lnTo>
                    <a:pt x="8562878" y="635000"/>
                  </a:lnTo>
                  <a:close/>
                </a:path>
                <a:path w="10086975" h="3606800">
                  <a:moveTo>
                    <a:pt x="8588500" y="635000"/>
                  </a:moveTo>
                  <a:lnTo>
                    <a:pt x="8579642" y="635000"/>
                  </a:lnTo>
                  <a:lnTo>
                    <a:pt x="8583579" y="647700"/>
                  </a:lnTo>
                  <a:lnTo>
                    <a:pt x="8587736" y="647700"/>
                  </a:lnTo>
                  <a:lnTo>
                    <a:pt x="8588500" y="635000"/>
                  </a:lnTo>
                  <a:close/>
                </a:path>
                <a:path w="10086975" h="3606800">
                  <a:moveTo>
                    <a:pt x="8456201" y="622300"/>
                  </a:moveTo>
                  <a:lnTo>
                    <a:pt x="8270923" y="622300"/>
                  </a:lnTo>
                  <a:lnTo>
                    <a:pt x="8268568" y="635000"/>
                  </a:lnTo>
                  <a:lnTo>
                    <a:pt x="8454714" y="635000"/>
                  </a:lnTo>
                  <a:lnTo>
                    <a:pt x="8456201" y="622300"/>
                  </a:lnTo>
                  <a:close/>
                </a:path>
                <a:path w="10086975" h="3606800">
                  <a:moveTo>
                    <a:pt x="8548745" y="622300"/>
                  </a:moveTo>
                  <a:lnTo>
                    <a:pt x="8540522" y="622300"/>
                  </a:lnTo>
                  <a:lnTo>
                    <a:pt x="8536512" y="635000"/>
                  </a:lnTo>
                  <a:lnTo>
                    <a:pt x="8547954" y="635000"/>
                  </a:lnTo>
                  <a:lnTo>
                    <a:pt x="8548745" y="622300"/>
                  </a:lnTo>
                  <a:close/>
                </a:path>
                <a:path w="10086975" h="3606800">
                  <a:moveTo>
                    <a:pt x="8581302" y="622300"/>
                  </a:moveTo>
                  <a:lnTo>
                    <a:pt x="8566941" y="622300"/>
                  </a:lnTo>
                  <a:lnTo>
                    <a:pt x="8565360" y="635000"/>
                  </a:lnTo>
                  <a:lnTo>
                    <a:pt x="8577618" y="635000"/>
                  </a:lnTo>
                  <a:lnTo>
                    <a:pt x="8581302" y="622300"/>
                  </a:lnTo>
                  <a:close/>
                </a:path>
                <a:path w="10086975" h="3606800">
                  <a:moveTo>
                    <a:pt x="8610702" y="622300"/>
                  </a:moveTo>
                  <a:lnTo>
                    <a:pt x="8589097" y="622300"/>
                  </a:lnTo>
                  <a:lnTo>
                    <a:pt x="8592920" y="635000"/>
                  </a:lnTo>
                  <a:lnTo>
                    <a:pt x="8611725" y="635000"/>
                  </a:lnTo>
                  <a:lnTo>
                    <a:pt x="8610702" y="622300"/>
                  </a:lnTo>
                  <a:close/>
                </a:path>
                <a:path w="10086975" h="3606800">
                  <a:moveTo>
                    <a:pt x="8650320" y="609600"/>
                  </a:moveTo>
                  <a:lnTo>
                    <a:pt x="8624834" y="609600"/>
                  </a:lnTo>
                  <a:lnTo>
                    <a:pt x="8623158" y="622300"/>
                  </a:lnTo>
                  <a:lnTo>
                    <a:pt x="8617152" y="622300"/>
                  </a:lnTo>
                  <a:lnTo>
                    <a:pt x="8611725" y="635000"/>
                  </a:lnTo>
                  <a:lnTo>
                    <a:pt x="8629508" y="635000"/>
                  </a:lnTo>
                  <a:lnTo>
                    <a:pt x="8648750" y="622300"/>
                  </a:lnTo>
                  <a:lnTo>
                    <a:pt x="8650320" y="609600"/>
                  </a:lnTo>
                  <a:close/>
                </a:path>
                <a:path w="10086975" h="3606800">
                  <a:moveTo>
                    <a:pt x="8417207" y="609600"/>
                  </a:moveTo>
                  <a:lnTo>
                    <a:pt x="8259033" y="609600"/>
                  </a:lnTo>
                  <a:lnTo>
                    <a:pt x="8243883" y="622300"/>
                  </a:lnTo>
                  <a:lnTo>
                    <a:pt x="8414904" y="622300"/>
                  </a:lnTo>
                  <a:lnTo>
                    <a:pt x="8417207" y="609600"/>
                  </a:lnTo>
                  <a:close/>
                </a:path>
                <a:path w="10086975" h="3606800">
                  <a:moveTo>
                    <a:pt x="8520072" y="609600"/>
                  </a:moveTo>
                  <a:lnTo>
                    <a:pt x="8427627" y="609600"/>
                  </a:lnTo>
                  <a:lnTo>
                    <a:pt x="8429118" y="622300"/>
                  </a:lnTo>
                  <a:lnTo>
                    <a:pt x="8507728" y="622300"/>
                  </a:lnTo>
                  <a:lnTo>
                    <a:pt x="8520072" y="609600"/>
                  </a:lnTo>
                  <a:close/>
                </a:path>
                <a:path w="10086975" h="3606800">
                  <a:moveTo>
                    <a:pt x="8535266" y="609600"/>
                  </a:moveTo>
                  <a:lnTo>
                    <a:pt x="8527785" y="609600"/>
                  </a:lnTo>
                  <a:lnTo>
                    <a:pt x="8523225" y="622300"/>
                  </a:lnTo>
                  <a:lnTo>
                    <a:pt x="8532083" y="622300"/>
                  </a:lnTo>
                  <a:lnTo>
                    <a:pt x="8535266" y="609600"/>
                  </a:lnTo>
                  <a:close/>
                </a:path>
                <a:path w="10086975" h="3606800">
                  <a:moveTo>
                    <a:pt x="8578258" y="609600"/>
                  </a:moveTo>
                  <a:lnTo>
                    <a:pt x="8553870" y="609600"/>
                  </a:lnTo>
                  <a:lnTo>
                    <a:pt x="8556623" y="622300"/>
                  </a:lnTo>
                  <a:lnTo>
                    <a:pt x="8566715" y="622300"/>
                  </a:lnTo>
                  <a:lnTo>
                    <a:pt x="8578258" y="609600"/>
                  </a:lnTo>
                  <a:close/>
                </a:path>
                <a:path w="10086975" h="3606800">
                  <a:moveTo>
                    <a:pt x="8624834" y="609600"/>
                  </a:moveTo>
                  <a:lnTo>
                    <a:pt x="8603929" y="609600"/>
                  </a:lnTo>
                  <a:lnTo>
                    <a:pt x="8594493" y="622300"/>
                  </a:lnTo>
                  <a:lnTo>
                    <a:pt x="8620922" y="622300"/>
                  </a:lnTo>
                  <a:lnTo>
                    <a:pt x="8624834" y="609600"/>
                  </a:lnTo>
                  <a:close/>
                </a:path>
                <a:path w="10086975" h="3606800">
                  <a:moveTo>
                    <a:pt x="8678634" y="609600"/>
                  </a:moveTo>
                  <a:lnTo>
                    <a:pt x="8663070" y="609600"/>
                  </a:lnTo>
                  <a:lnTo>
                    <a:pt x="8661796" y="622300"/>
                  </a:lnTo>
                  <a:lnTo>
                    <a:pt x="8664917" y="622300"/>
                  </a:lnTo>
                  <a:lnTo>
                    <a:pt x="8678634" y="609600"/>
                  </a:lnTo>
                  <a:close/>
                </a:path>
                <a:path w="10086975" h="3606800">
                  <a:moveTo>
                    <a:pt x="8555056" y="596900"/>
                  </a:moveTo>
                  <a:lnTo>
                    <a:pt x="8347610" y="596900"/>
                  </a:lnTo>
                  <a:lnTo>
                    <a:pt x="8323528" y="609600"/>
                  </a:lnTo>
                  <a:lnTo>
                    <a:pt x="8556512" y="609600"/>
                  </a:lnTo>
                  <a:lnTo>
                    <a:pt x="8555056" y="596900"/>
                  </a:lnTo>
                  <a:close/>
                </a:path>
                <a:path w="10086975" h="3606800">
                  <a:moveTo>
                    <a:pt x="8645724" y="596900"/>
                  </a:moveTo>
                  <a:lnTo>
                    <a:pt x="8566878" y="596900"/>
                  </a:lnTo>
                  <a:lnTo>
                    <a:pt x="8561768" y="609600"/>
                  </a:lnTo>
                  <a:lnTo>
                    <a:pt x="8643881" y="609600"/>
                  </a:lnTo>
                  <a:lnTo>
                    <a:pt x="8645724" y="596900"/>
                  </a:lnTo>
                  <a:close/>
                </a:path>
                <a:path w="10086975" h="3606800">
                  <a:moveTo>
                    <a:pt x="8718340" y="571500"/>
                  </a:moveTo>
                  <a:lnTo>
                    <a:pt x="8713037" y="571500"/>
                  </a:lnTo>
                  <a:lnTo>
                    <a:pt x="8704486" y="584200"/>
                  </a:lnTo>
                  <a:lnTo>
                    <a:pt x="8665558" y="584200"/>
                  </a:lnTo>
                  <a:lnTo>
                    <a:pt x="8661952" y="596900"/>
                  </a:lnTo>
                  <a:lnTo>
                    <a:pt x="8659273" y="609600"/>
                  </a:lnTo>
                  <a:lnTo>
                    <a:pt x="8673681" y="596900"/>
                  </a:lnTo>
                  <a:lnTo>
                    <a:pt x="8703790" y="596900"/>
                  </a:lnTo>
                  <a:lnTo>
                    <a:pt x="8710842" y="584200"/>
                  </a:lnTo>
                  <a:lnTo>
                    <a:pt x="8718340" y="571500"/>
                  </a:lnTo>
                  <a:close/>
                </a:path>
                <a:path w="10086975" h="3606800">
                  <a:moveTo>
                    <a:pt x="8357806" y="584200"/>
                  </a:moveTo>
                  <a:lnTo>
                    <a:pt x="8344141" y="584200"/>
                  </a:lnTo>
                  <a:lnTo>
                    <a:pt x="8347272" y="596900"/>
                  </a:lnTo>
                  <a:lnTo>
                    <a:pt x="8357136" y="596900"/>
                  </a:lnTo>
                  <a:lnTo>
                    <a:pt x="8357806" y="584200"/>
                  </a:lnTo>
                  <a:close/>
                </a:path>
                <a:path w="10086975" h="3606800">
                  <a:moveTo>
                    <a:pt x="8397124" y="584200"/>
                  </a:moveTo>
                  <a:lnTo>
                    <a:pt x="8379808" y="584200"/>
                  </a:lnTo>
                  <a:lnTo>
                    <a:pt x="8382297" y="596900"/>
                  </a:lnTo>
                  <a:lnTo>
                    <a:pt x="8401082" y="596900"/>
                  </a:lnTo>
                  <a:lnTo>
                    <a:pt x="8397124" y="584200"/>
                  </a:lnTo>
                  <a:close/>
                </a:path>
                <a:path w="10086975" h="3606800">
                  <a:moveTo>
                    <a:pt x="8635476" y="584200"/>
                  </a:moveTo>
                  <a:lnTo>
                    <a:pt x="8412359" y="584200"/>
                  </a:lnTo>
                  <a:lnTo>
                    <a:pt x="8403679" y="596900"/>
                  </a:lnTo>
                  <a:lnTo>
                    <a:pt x="8631473" y="596900"/>
                  </a:lnTo>
                  <a:lnTo>
                    <a:pt x="8635476" y="584200"/>
                  </a:lnTo>
                  <a:close/>
                </a:path>
                <a:path w="10086975" h="3606800">
                  <a:moveTo>
                    <a:pt x="8655731" y="584200"/>
                  </a:moveTo>
                  <a:lnTo>
                    <a:pt x="8640373" y="584200"/>
                  </a:lnTo>
                  <a:lnTo>
                    <a:pt x="8643954" y="596900"/>
                  </a:lnTo>
                  <a:lnTo>
                    <a:pt x="8656270" y="596900"/>
                  </a:lnTo>
                  <a:lnTo>
                    <a:pt x="8655731" y="584200"/>
                  </a:lnTo>
                  <a:close/>
                </a:path>
                <a:path w="10086975" h="3606800">
                  <a:moveTo>
                    <a:pt x="8720433" y="584200"/>
                  </a:moveTo>
                  <a:lnTo>
                    <a:pt x="8717680" y="584200"/>
                  </a:lnTo>
                  <a:lnTo>
                    <a:pt x="8714832" y="596900"/>
                  </a:lnTo>
                  <a:lnTo>
                    <a:pt x="8725407" y="596900"/>
                  </a:lnTo>
                  <a:lnTo>
                    <a:pt x="8720433" y="584200"/>
                  </a:lnTo>
                  <a:close/>
                </a:path>
                <a:path w="10086975" h="3606800">
                  <a:moveTo>
                    <a:pt x="8741752" y="584200"/>
                  </a:moveTo>
                  <a:lnTo>
                    <a:pt x="8737124" y="584200"/>
                  </a:lnTo>
                  <a:lnTo>
                    <a:pt x="8739072" y="596900"/>
                  </a:lnTo>
                  <a:lnTo>
                    <a:pt x="8741752" y="584200"/>
                  </a:lnTo>
                  <a:close/>
                </a:path>
                <a:path w="10086975" h="3606800">
                  <a:moveTo>
                    <a:pt x="8480651" y="571500"/>
                  </a:moveTo>
                  <a:lnTo>
                    <a:pt x="8383962" y="571500"/>
                  </a:lnTo>
                  <a:lnTo>
                    <a:pt x="8372357" y="584200"/>
                  </a:lnTo>
                  <a:lnTo>
                    <a:pt x="8487016" y="584200"/>
                  </a:lnTo>
                  <a:lnTo>
                    <a:pt x="8480651" y="571500"/>
                  </a:lnTo>
                  <a:close/>
                </a:path>
                <a:path w="10086975" h="3606800">
                  <a:moveTo>
                    <a:pt x="8686686" y="571500"/>
                  </a:moveTo>
                  <a:lnTo>
                    <a:pt x="8504113" y="571500"/>
                  </a:lnTo>
                  <a:lnTo>
                    <a:pt x="8496785" y="584200"/>
                  </a:lnTo>
                  <a:lnTo>
                    <a:pt x="8686402" y="584200"/>
                  </a:lnTo>
                  <a:lnTo>
                    <a:pt x="8686686" y="571500"/>
                  </a:lnTo>
                  <a:close/>
                </a:path>
                <a:path w="10086975" h="3606800">
                  <a:moveTo>
                    <a:pt x="8757867" y="571500"/>
                  </a:moveTo>
                  <a:lnTo>
                    <a:pt x="8746265" y="571500"/>
                  </a:lnTo>
                  <a:lnTo>
                    <a:pt x="8749070" y="584200"/>
                  </a:lnTo>
                  <a:lnTo>
                    <a:pt x="8753333" y="584200"/>
                  </a:lnTo>
                  <a:lnTo>
                    <a:pt x="8757867" y="571500"/>
                  </a:lnTo>
                  <a:close/>
                </a:path>
                <a:path w="10086975" h="3606800">
                  <a:moveTo>
                    <a:pt x="8701345" y="558800"/>
                  </a:moveTo>
                  <a:lnTo>
                    <a:pt x="8404816" y="558800"/>
                  </a:lnTo>
                  <a:lnTo>
                    <a:pt x="8394531" y="571500"/>
                  </a:lnTo>
                  <a:lnTo>
                    <a:pt x="8692215" y="571500"/>
                  </a:lnTo>
                  <a:lnTo>
                    <a:pt x="8701345" y="558800"/>
                  </a:lnTo>
                  <a:close/>
                </a:path>
                <a:path w="10086975" h="3606800">
                  <a:moveTo>
                    <a:pt x="8731124" y="558800"/>
                  </a:moveTo>
                  <a:lnTo>
                    <a:pt x="8701345" y="558800"/>
                  </a:lnTo>
                  <a:lnTo>
                    <a:pt x="8713659" y="571500"/>
                  </a:lnTo>
                  <a:lnTo>
                    <a:pt x="8734077" y="571500"/>
                  </a:lnTo>
                  <a:lnTo>
                    <a:pt x="8731124" y="558800"/>
                  </a:lnTo>
                  <a:close/>
                </a:path>
                <a:path w="10086975" h="3606800">
                  <a:moveTo>
                    <a:pt x="8763144" y="558800"/>
                  </a:moveTo>
                  <a:lnTo>
                    <a:pt x="8750359" y="558800"/>
                  </a:lnTo>
                  <a:lnTo>
                    <a:pt x="8734077" y="571500"/>
                  </a:lnTo>
                  <a:lnTo>
                    <a:pt x="8761930" y="571500"/>
                  </a:lnTo>
                  <a:lnTo>
                    <a:pt x="8763144" y="558800"/>
                  </a:lnTo>
                  <a:close/>
                </a:path>
                <a:path w="10086975" h="3606800">
                  <a:moveTo>
                    <a:pt x="8797206" y="558800"/>
                  </a:moveTo>
                  <a:lnTo>
                    <a:pt x="8771787" y="558800"/>
                  </a:lnTo>
                  <a:lnTo>
                    <a:pt x="8777074" y="571500"/>
                  </a:lnTo>
                  <a:lnTo>
                    <a:pt x="8785101" y="571500"/>
                  </a:lnTo>
                  <a:lnTo>
                    <a:pt x="8797206" y="558800"/>
                  </a:lnTo>
                  <a:close/>
                </a:path>
                <a:path w="10086975" h="3606800">
                  <a:moveTo>
                    <a:pt x="8825718" y="558800"/>
                  </a:moveTo>
                  <a:lnTo>
                    <a:pt x="8807545" y="558800"/>
                  </a:lnTo>
                  <a:lnTo>
                    <a:pt x="8811682" y="571500"/>
                  </a:lnTo>
                  <a:lnTo>
                    <a:pt x="8825718" y="558800"/>
                  </a:lnTo>
                  <a:close/>
                </a:path>
                <a:path w="10086975" h="3606800">
                  <a:moveTo>
                    <a:pt x="8447722" y="546100"/>
                  </a:moveTo>
                  <a:lnTo>
                    <a:pt x="8444911" y="546100"/>
                  </a:lnTo>
                  <a:lnTo>
                    <a:pt x="8424547" y="558800"/>
                  </a:lnTo>
                  <a:lnTo>
                    <a:pt x="8444340" y="558800"/>
                  </a:lnTo>
                  <a:lnTo>
                    <a:pt x="8447722" y="546100"/>
                  </a:lnTo>
                  <a:close/>
                </a:path>
                <a:path w="10086975" h="3606800">
                  <a:moveTo>
                    <a:pt x="8510147" y="546100"/>
                  </a:moveTo>
                  <a:lnTo>
                    <a:pt x="8469003" y="546100"/>
                  </a:lnTo>
                  <a:lnTo>
                    <a:pt x="8458161" y="558800"/>
                  </a:lnTo>
                  <a:lnTo>
                    <a:pt x="8511874" y="558800"/>
                  </a:lnTo>
                  <a:lnTo>
                    <a:pt x="8510147" y="546100"/>
                  </a:lnTo>
                  <a:close/>
                </a:path>
                <a:path w="10086975" h="3606800">
                  <a:moveTo>
                    <a:pt x="8560907" y="546100"/>
                  </a:moveTo>
                  <a:lnTo>
                    <a:pt x="8534428" y="546100"/>
                  </a:lnTo>
                  <a:lnTo>
                    <a:pt x="8527726" y="558800"/>
                  </a:lnTo>
                  <a:lnTo>
                    <a:pt x="8557078" y="558800"/>
                  </a:lnTo>
                  <a:lnTo>
                    <a:pt x="8560907" y="546100"/>
                  </a:lnTo>
                  <a:close/>
                </a:path>
                <a:path w="10086975" h="3606800">
                  <a:moveTo>
                    <a:pt x="8685230" y="533400"/>
                  </a:moveTo>
                  <a:lnTo>
                    <a:pt x="8599076" y="533400"/>
                  </a:lnTo>
                  <a:lnTo>
                    <a:pt x="8598789" y="546100"/>
                  </a:lnTo>
                  <a:lnTo>
                    <a:pt x="8583336" y="558800"/>
                  </a:lnTo>
                  <a:lnTo>
                    <a:pt x="8684435" y="558800"/>
                  </a:lnTo>
                  <a:lnTo>
                    <a:pt x="8679136" y="546100"/>
                  </a:lnTo>
                  <a:lnTo>
                    <a:pt x="8682382" y="546100"/>
                  </a:lnTo>
                  <a:lnTo>
                    <a:pt x="8685230" y="533400"/>
                  </a:lnTo>
                  <a:close/>
                </a:path>
                <a:path w="10086975" h="3606800">
                  <a:moveTo>
                    <a:pt x="8773123" y="533400"/>
                  </a:moveTo>
                  <a:lnTo>
                    <a:pt x="8693419" y="533400"/>
                  </a:lnTo>
                  <a:lnTo>
                    <a:pt x="8684435" y="558800"/>
                  </a:lnTo>
                  <a:lnTo>
                    <a:pt x="8787744" y="558800"/>
                  </a:lnTo>
                  <a:lnTo>
                    <a:pt x="8779426" y="546100"/>
                  </a:lnTo>
                  <a:lnTo>
                    <a:pt x="8769856" y="546100"/>
                  </a:lnTo>
                  <a:lnTo>
                    <a:pt x="8773254" y="534364"/>
                  </a:lnTo>
                  <a:lnTo>
                    <a:pt x="8773123" y="533400"/>
                  </a:lnTo>
                  <a:close/>
                </a:path>
                <a:path w="10086975" h="3606800">
                  <a:moveTo>
                    <a:pt x="8836158" y="546100"/>
                  </a:moveTo>
                  <a:lnTo>
                    <a:pt x="8791840" y="546100"/>
                  </a:lnTo>
                  <a:lnTo>
                    <a:pt x="8797719" y="558800"/>
                  </a:lnTo>
                  <a:lnTo>
                    <a:pt x="8839268" y="558800"/>
                  </a:lnTo>
                  <a:lnTo>
                    <a:pt x="8836158" y="546100"/>
                  </a:lnTo>
                  <a:close/>
                </a:path>
                <a:path w="10086975" h="3606800">
                  <a:moveTo>
                    <a:pt x="8851833" y="546100"/>
                  </a:moveTo>
                  <a:lnTo>
                    <a:pt x="8841359" y="546100"/>
                  </a:lnTo>
                  <a:lnTo>
                    <a:pt x="8843665" y="558800"/>
                  </a:lnTo>
                  <a:lnTo>
                    <a:pt x="8850461" y="558800"/>
                  </a:lnTo>
                  <a:lnTo>
                    <a:pt x="8851833" y="546100"/>
                  </a:lnTo>
                  <a:close/>
                </a:path>
                <a:path w="10086975" h="3606800">
                  <a:moveTo>
                    <a:pt x="8525604" y="533400"/>
                  </a:moveTo>
                  <a:lnTo>
                    <a:pt x="8490849" y="533400"/>
                  </a:lnTo>
                  <a:lnTo>
                    <a:pt x="8479587" y="546100"/>
                  </a:lnTo>
                  <a:lnTo>
                    <a:pt x="8516403" y="546100"/>
                  </a:lnTo>
                  <a:lnTo>
                    <a:pt x="8525604" y="533400"/>
                  </a:lnTo>
                  <a:close/>
                </a:path>
                <a:path w="10086975" h="3606800">
                  <a:moveTo>
                    <a:pt x="8773254" y="534364"/>
                  </a:moveTo>
                  <a:lnTo>
                    <a:pt x="8769856" y="546100"/>
                  </a:lnTo>
                  <a:lnTo>
                    <a:pt x="8774851" y="546100"/>
                  </a:lnTo>
                  <a:lnTo>
                    <a:pt x="8773254" y="534364"/>
                  </a:lnTo>
                  <a:close/>
                </a:path>
                <a:path w="10086975" h="3606800">
                  <a:moveTo>
                    <a:pt x="8838241" y="533400"/>
                  </a:moveTo>
                  <a:lnTo>
                    <a:pt x="8773533" y="533400"/>
                  </a:lnTo>
                  <a:lnTo>
                    <a:pt x="8773254" y="534364"/>
                  </a:lnTo>
                  <a:lnTo>
                    <a:pt x="8774851" y="546100"/>
                  </a:lnTo>
                  <a:lnTo>
                    <a:pt x="8827065" y="546100"/>
                  </a:lnTo>
                  <a:lnTo>
                    <a:pt x="8838241" y="533400"/>
                  </a:lnTo>
                  <a:close/>
                </a:path>
                <a:path w="10086975" h="3606800">
                  <a:moveTo>
                    <a:pt x="8901046" y="533400"/>
                  </a:moveTo>
                  <a:lnTo>
                    <a:pt x="8887330" y="533400"/>
                  </a:lnTo>
                  <a:lnTo>
                    <a:pt x="8885984" y="546100"/>
                  </a:lnTo>
                  <a:lnTo>
                    <a:pt x="8895255" y="546100"/>
                  </a:lnTo>
                  <a:lnTo>
                    <a:pt x="8901046" y="533400"/>
                  </a:lnTo>
                  <a:close/>
                </a:path>
                <a:path w="10086975" h="3606800">
                  <a:moveTo>
                    <a:pt x="8566836" y="520700"/>
                  </a:moveTo>
                  <a:lnTo>
                    <a:pt x="8535405" y="520700"/>
                  </a:lnTo>
                  <a:lnTo>
                    <a:pt x="8523026" y="533400"/>
                  </a:lnTo>
                  <a:lnTo>
                    <a:pt x="8576442" y="533400"/>
                  </a:lnTo>
                  <a:lnTo>
                    <a:pt x="8566836" y="520700"/>
                  </a:lnTo>
                  <a:close/>
                </a:path>
                <a:path w="10086975" h="3606800">
                  <a:moveTo>
                    <a:pt x="8776647" y="495300"/>
                  </a:moveTo>
                  <a:lnTo>
                    <a:pt x="8760888" y="495300"/>
                  </a:lnTo>
                  <a:lnTo>
                    <a:pt x="8760118" y="508000"/>
                  </a:lnTo>
                  <a:lnTo>
                    <a:pt x="8765144" y="520700"/>
                  </a:lnTo>
                  <a:lnTo>
                    <a:pt x="8587423" y="520700"/>
                  </a:lnTo>
                  <a:lnTo>
                    <a:pt x="8576442" y="533400"/>
                  </a:lnTo>
                  <a:lnTo>
                    <a:pt x="8784578" y="533400"/>
                  </a:lnTo>
                  <a:lnTo>
                    <a:pt x="8785625" y="520700"/>
                  </a:lnTo>
                  <a:lnTo>
                    <a:pt x="8783007" y="508000"/>
                  </a:lnTo>
                  <a:lnTo>
                    <a:pt x="8780610" y="508000"/>
                  </a:lnTo>
                  <a:lnTo>
                    <a:pt x="8776647" y="495300"/>
                  </a:lnTo>
                  <a:close/>
                </a:path>
                <a:path w="10086975" h="3606800">
                  <a:moveTo>
                    <a:pt x="8864695" y="520700"/>
                  </a:moveTo>
                  <a:lnTo>
                    <a:pt x="8789407" y="520700"/>
                  </a:lnTo>
                  <a:lnTo>
                    <a:pt x="8790903" y="533400"/>
                  </a:lnTo>
                  <a:lnTo>
                    <a:pt x="8868209" y="533400"/>
                  </a:lnTo>
                  <a:lnTo>
                    <a:pt x="8864695" y="520700"/>
                  </a:lnTo>
                  <a:close/>
                </a:path>
                <a:path w="10086975" h="3606800">
                  <a:moveTo>
                    <a:pt x="8917297" y="482600"/>
                  </a:moveTo>
                  <a:lnTo>
                    <a:pt x="8770673" y="482600"/>
                  </a:lnTo>
                  <a:lnTo>
                    <a:pt x="8768024" y="488709"/>
                  </a:lnTo>
                  <a:lnTo>
                    <a:pt x="8771393" y="495300"/>
                  </a:lnTo>
                  <a:lnTo>
                    <a:pt x="8831041" y="495300"/>
                  </a:lnTo>
                  <a:lnTo>
                    <a:pt x="8830570" y="508000"/>
                  </a:lnTo>
                  <a:lnTo>
                    <a:pt x="8876015" y="508000"/>
                  </a:lnTo>
                  <a:lnTo>
                    <a:pt x="8875943" y="520700"/>
                  </a:lnTo>
                  <a:lnTo>
                    <a:pt x="8873172" y="520700"/>
                  </a:lnTo>
                  <a:lnTo>
                    <a:pt x="8868209" y="533400"/>
                  </a:lnTo>
                  <a:lnTo>
                    <a:pt x="8880405" y="533400"/>
                  </a:lnTo>
                  <a:lnTo>
                    <a:pt x="8893015" y="520700"/>
                  </a:lnTo>
                  <a:lnTo>
                    <a:pt x="8893000" y="508000"/>
                  </a:lnTo>
                  <a:lnTo>
                    <a:pt x="8902827" y="495300"/>
                  </a:lnTo>
                  <a:lnTo>
                    <a:pt x="8917297" y="482600"/>
                  </a:lnTo>
                  <a:close/>
                </a:path>
                <a:path w="10086975" h="3606800">
                  <a:moveTo>
                    <a:pt x="8534376" y="508000"/>
                  </a:moveTo>
                  <a:lnTo>
                    <a:pt x="8523968" y="520700"/>
                  </a:lnTo>
                  <a:lnTo>
                    <a:pt x="8540491" y="520700"/>
                  </a:lnTo>
                  <a:lnTo>
                    <a:pt x="8534376" y="508000"/>
                  </a:lnTo>
                  <a:close/>
                </a:path>
                <a:path w="10086975" h="3606800">
                  <a:moveTo>
                    <a:pt x="8582139" y="508000"/>
                  </a:moveTo>
                  <a:lnTo>
                    <a:pt x="8550878" y="508000"/>
                  </a:lnTo>
                  <a:lnTo>
                    <a:pt x="8541499" y="520700"/>
                  </a:lnTo>
                  <a:lnTo>
                    <a:pt x="8574855" y="520700"/>
                  </a:lnTo>
                  <a:lnTo>
                    <a:pt x="8582139" y="508000"/>
                  </a:lnTo>
                  <a:close/>
                </a:path>
                <a:path w="10086975" h="3606800">
                  <a:moveTo>
                    <a:pt x="8760888" y="495300"/>
                  </a:moveTo>
                  <a:lnTo>
                    <a:pt x="8632656" y="495300"/>
                  </a:lnTo>
                  <a:lnTo>
                    <a:pt x="8630467" y="508000"/>
                  </a:lnTo>
                  <a:lnTo>
                    <a:pt x="8606667" y="508000"/>
                  </a:lnTo>
                  <a:lnTo>
                    <a:pt x="8598069" y="520700"/>
                  </a:lnTo>
                  <a:lnTo>
                    <a:pt x="8765144" y="520700"/>
                  </a:lnTo>
                  <a:lnTo>
                    <a:pt x="8760118" y="508000"/>
                  </a:lnTo>
                  <a:lnTo>
                    <a:pt x="8760888" y="495300"/>
                  </a:lnTo>
                  <a:close/>
                </a:path>
                <a:path w="10086975" h="3606800">
                  <a:moveTo>
                    <a:pt x="8854834" y="508000"/>
                  </a:moveTo>
                  <a:lnTo>
                    <a:pt x="8783007" y="508000"/>
                  </a:lnTo>
                  <a:lnTo>
                    <a:pt x="8785625" y="520700"/>
                  </a:lnTo>
                  <a:lnTo>
                    <a:pt x="8843172" y="520700"/>
                  </a:lnTo>
                  <a:lnTo>
                    <a:pt x="8854834" y="508000"/>
                  </a:lnTo>
                  <a:close/>
                </a:path>
                <a:path w="10086975" h="3606800">
                  <a:moveTo>
                    <a:pt x="8819498" y="495300"/>
                  </a:moveTo>
                  <a:lnTo>
                    <a:pt x="8776647" y="495300"/>
                  </a:lnTo>
                  <a:lnTo>
                    <a:pt x="8780610" y="508000"/>
                  </a:lnTo>
                  <a:lnTo>
                    <a:pt x="8813059" y="508000"/>
                  </a:lnTo>
                  <a:lnTo>
                    <a:pt x="8819498" y="495300"/>
                  </a:lnTo>
                  <a:close/>
                </a:path>
                <a:path w="10086975" h="3606800">
                  <a:moveTo>
                    <a:pt x="8917778" y="495300"/>
                  </a:moveTo>
                  <a:lnTo>
                    <a:pt x="8910773" y="495300"/>
                  </a:lnTo>
                  <a:lnTo>
                    <a:pt x="8908407" y="508000"/>
                  </a:lnTo>
                  <a:lnTo>
                    <a:pt x="8917778" y="495300"/>
                  </a:lnTo>
                  <a:close/>
                </a:path>
                <a:path w="10086975" h="3606800">
                  <a:moveTo>
                    <a:pt x="8946311" y="495300"/>
                  </a:moveTo>
                  <a:lnTo>
                    <a:pt x="8943474" y="508000"/>
                  </a:lnTo>
                  <a:lnTo>
                    <a:pt x="8949945" y="508000"/>
                  </a:lnTo>
                  <a:lnTo>
                    <a:pt x="8946311" y="495300"/>
                  </a:lnTo>
                  <a:close/>
                </a:path>
                <a:path w="10086975" h="3606800">
                  <a:moveTo>
                    <a:pt x="8966332" y="469900"/>
                  </a:moveTo>
                  <a:lnTo>
                    <a:pt x="8791164" y="469900"/>
                  </a:lnTo>
                  <a:lnTo>
                    <a:pt x="8799216" y="482600"/>
                  </a:lnTo>
                  <a:lnTo>
                    <a:pt x="8942160" y="482600"/>
                  </a:lnTo>
                  <a:lnTo>
                    <a:pt x="8950193" y="495300"/>
                  </a:lnTo>
                  <a:lnTo>
                    <a:pt x="8953912" y="508000"/>
                  </a:lnTo>
                  <a:lnTo>
                    <a:pt x="8962992" y="508000"/>
                  </a:lnTo>
                  <a:lnTo>
                    <a:pt x="8961986" y="495300"/>
                  </a:lnTo>
                  <a:lnTo>
                    <a:pt x="8966332" y="469900"/>
                  </a:lnTo>
                  <a:close/>
                </a:path>
                <a:path w="10086975" h="3606800">
                  <a:moveTo>
                    <a:pt x="8659558" y="482600"/>
                  </a:moveTo>
                  <a:lnTo>
                    <a:pt x="8641684" y="482600"/>
                  </a:lnTo>
                  <a:lnTo>
                    <a:pt x="8613013" y="495300"/>
                  </a:lnTo>
                  <a:lnTo>
                    <a:pt x="8650938" y="495300"/>
                  </a:lnTo>
                  <a:lnTo>
                    <a:pt x="8659558" y="482600"/>
                  </a:lnTo>
                  <a:close/>
                </a:path>
                <a:path w="10086975" h="3606800">
                  <a:moveTo>
                    <a:pt x="8764901" y="482600"/>
                  </a:moveTo>
                  <a:lnTo>
                    <a:pt x="8665943" y="482600"/>
                  </a:lnTo>
                  <a:lnTo>
                    <a:pt x="8667554" y="495300"/>
                  </a:lnTo>
                  <a:lnTo>
                    <a:pt x="8765168" y="495300"/>
                  </a:lnTo>
                  <a:lnTo>
                    <a:pt x="8768024" y="488709"/>
                  </a:lnTo>
                  <a:lnTo>
                    <a:pt x="8764901" y="482600"/>
                  </a:lnTo>
                  <a:close/>
                </a:path>
                <a:path w="10086975" h="3606800">
                  <a:moveTo>
                    <a:pt x="8768024" y="488709"/>
                  </a:moveTo>
                  <a:lnTo>
                    <a:pt x="8765168" y="495300"/>
                  </a:lnTo>
                  <a:lnTo>
                    <a:pt x="8771393" y="495300"/>
                  </a:lnTo>
                  <a:lnTo>
                    <a:pt x="8768024" y="488709"/>
                  </a:lnTo>
                  <a:close/>
                </a:path>
                <a:path w="10086975" h="3606800">
                  <a:moveTo>
                    <a:pt x="8993860" y="482600"/>
                  </a:moveTo>
                  <a:lnTo>
                    <a:pt x="8984457" y="482600"/>
                  </a:lnTo>
                  <a:lnTo>
                    <a:pt x="8990907" y="495300"/>
                  </a:lnTo>
                  <a:lnTo>
                    <a:pt x="8993860" y="482600"/>
                  </a:lnTo>
                  <a:close/>
                </a:path>
                <a:path w="10086975" h="3606800">
                  <a:moveTo>
                    <a:pt x="9021440" y="482600"/>
                  </a:moveTo>
                  <a:lnTo>
                    <a:pt x="9014694" y="482600"/>
                  </a:lnTo>
                  <a:lnTo>
                    <a:pt x="9011071" y="495300"/>
                  </a:lnTo>
                  <a:lnTo>
                    <a:pt x="9022822" y="495300"/>
                  </a:lnTo>
                  <a:lnTo>
                    <a:pt x="9021440" y="482600"/>
                  </a:lnTo>
                  <a:close/>
                </a:path>
                <a:path w="10086975" h="3606800">
                  <a:moveTo>
                    <a:pt x="8751733" y="469900"/>
                  </a:moveTo>
                  <a:lnTo>
                    <a:pt x="8693167" y="469900"/>
                  </a:lnTo>
                  <a:lnTo>
                    <a:pt x="8680328" y="482600"/>
                  </a:lnTo>
                  <a:lnTo>
                    <a:pt x="8757228" y="482600"/>
                  </a:lnTo>
                  <a:lnTo>
                    <a:pt x="8751733" y="469900"/>
                  </a:lnTo>
                  <a:close/>
                </a:path>
                <a:path w="10086975" h="3606800">
                  <a:moveTo>
                    <a:pt x="9030141" y="469900"/>
                  </a:moveTo>
                  <a:lnTo>
                    <a:pt x="8986262" y="469900"/>
                  </a:lnTo>
                  <a:lnTo>
                    <a:pt x="8992455" y="482600"/>
                  </a:lnTo>
                  <a:lnTo>
                    <a:pt x="9022121" y="482600"/>
                  </a:lnTo>
                  <a:lnTo>
                    <a:pt x="9030141" y="469900"/>
                  </a:lnTo>
                  <a:close/>
                </a:path>
                <a:path w="10086975" h="3606800">
                  <a:moveTo>
                    <a:pt x="9057816" y="457200"/>
                  </a:moveTo>
                  <a:lnTo>
                    <a:pt x="9014445" y="457200"/>
                  </a:lnTo>
                  <a:lnTo>
                    <a:pt x="9015356" y="469900"/>
                  </a:lnTo>
                  <a:lnTo>
                    <a:pt x="9030141" y="469900"/>
                  </a:lnTo>
                  <a:lnTo>
                    <a:pt x="9025733" y="482600"/>
                  </a:lnTo>
                  <a:lnTo>
                    <a:pt x="9046666" y="482600"/>
                  </a:lnTo>
                  <a:lnTo>
                    <a:pt x="9052705" y="469900"/>
                  </a:lnTo>
                  <a:lnTo>
                    <a:pt x="9057816" y="457200"/>
                  </a:lnTo>
                  <a:close/>
                </a:path>
                <a:path w="10086975" h="3606800">
                  <a:moveTo>
                    <a:pt x="9084223" y="469900"/>
                  </a:moveTo>
                  <a:lnTo>
                    <a:pt x="9069407" y="469900"/>
                  </a:lnTo>
                  <a:lnTo>
                    <a:pt x="9069083" y="482600"/>
                  </a:lnTo>
                  <a:lnTo>
                    <a:pt x="9084223" y="469900"/>
                  </a:lnTo>
                  <a:close/>
                </a:path>
                <a:path w="10086975" h="3606800">
                  <a:moveTo>
                    <a:pt x="8734433" y="457200"/>
                  </a:moveTo>
                  <a:lnTo>
                    <a:pt x="8710769" y="457200"/>
                  </a:lnTo>
                  <a:lnTo>
                    <a:pt x="8701155" y="469900"/>
                  </a:lnTo>
                  <a:lnTo>
                    <a:pt x="8741088" y="469900"/>
                  </a:lnTo>
                  <a:lnTo>
                    <a:pt x="8734433" y="457200"/>
                  </a:lnTo>
                  <a:close/>
                </a:path>
                <a:path w="10086975" h="3606800">
                  <a:moveTo>
                    <a:pt x="9007388" y="457200"/>
                  </a:moveTo>
                  <a:lnTo>
                    <a:pt x="8782752" y="457200"/>
                  </a:lnTo>
                  <a:lnTo>
                    <a:pt x="8789499" y="469900"/>
                  </a:lnTo>
                  <a:lnTo>
                    <a:pt x="9000362" y="469900"/>
                  </a:lnTo>
                  <a:lnTo>
                    <a:pt x="9007388" y="457200"/>
                  </a:lnTo>
                  <a:close/>
                </a:path>
                <a:path w="10086975" h="3606800">
                  <a:moveTo>
                    <a:pt x="9082041" y="457200"/>
                  </a:moveTo>
                  <a:lnTo>
                    <a:pt x="9077839" y="457200"/>
                  </a:lnTo>
                  <a:lnTo>
                    <a:pt x="9072628" y="469900"/>
                  </a:lnTo>
                  <a:lnTo>
                    <a:pt x="9082234" y="469900"/>
                  </a:lnTo>
                  <a:lnTo>
                    <a:pt x="9082041" y="457200"/>
                  </a:lnTo>
                  <a:close/>
                </a:path>
                <a:path w="10086975" h="3606800">
                  <a:moveTo>
                    <a:pt x="8795495" y="431800"/>
                  </a:moveTo>
                  <a:lnTo>
                    <a:pt x="8767241" y="431800"/>
                  </a:lnTo>
                  <a:lnTo>
                    <a:pt x="8766075" y="444500"/>
                  </a:lnTo>
                  <a:lnTo>
                    <a:pt x="8766641" y="444500"/>
                  </a:lnTo>
                  <a:lnTo>
                    <a:pt x="8769814" y="457200"/>
                  </a:lnTo>
                  <a:lnTo>
                    <a:pt x="8805583" y="457200"/>
                  </a:lnTo>
                  <a:lnTo>
                    <a:pt x="8800362" y="444500"/>
                  </a:lnTo>
                  <a:lnTo>
                    <a:pt x="8795495" y="431800"/>
                  </a:lnTo>
                  <a:close/>
                </a:path>
                <a:path w="10086975" h="3606800">
                  <a:moveTo>
                    <a:pt x="8960568" y="444500"/>
                  </a:moveTo>
                  <a:lnTo>
                    <a:pt x="8826123" y="444500"/>
                  </a:lnTo>
                  <a:lnTo>
                    <a:pt x="8813554" y="457200"/>
                  </a:lnTo>
                  <a:lnTo>
                    <a:pt x="8957157" y="457200"/>
                  </a:lnTo>
                  <a:lnTo>
                    <a:pt x="8960568" y="444500"/>
                  </a:lnTo>
                  <a:close/>
                </a:path>
                <a:path w="10086975" h="3606800">
                  <a:moveTo>
                    <a:pt x="8994174" y="444500"/>
                  </a:moveTo>
                  <a:lnTo>
                    <a:pt x="8983153" y="444500"/>
                  </a:lnTo>
                  <a:lnTo>
                    <a:pt x="8976504" y="457200"/>
                  </a:lnTo>
                  <a:lnTo>
                    <a:pt x="9000666" y="457200"/>
                  </a:lnTo>
                  <a:lnTo>
                    <a:pt x="8994174" y="444500"/>
                  </a:lnTo>
                  <a:close/>
                </a:path>
                <a:path w="10086975" h="3606800">
                  <a:moveTo>
                    <a:pt x="9066777" y="431800"/>
                  </a:moveTo>
                  <a:lnTo>
                    <a:pt x="9007922" y="431800"/>
                  </a:lnTo>
                  <a:lnTo>
                    <a:pt x="9008247" y="444500"/>
                  </a:lnTo>
                  <a:lnTo>
                    <a:pt x="9000697" y="457200"/>
                  </a:lnTo>
                  <a:lnTo>
                    <a:pt x="9044934" y="457200"/>
                  </a:lnTo>
                  <a:lnTo>
                    <a:pt x="9046501" y="444500"/>
                  </a:lnTo>
                  <a:lnTo>
                    <a:pt x="9060084" y="444500"/>
                  </a:lnTo>
                  <a:lnTo>
                    <a:pt x="9066777" y="431800"/>
                  </a:lnTo>
                  <a:close/>
                </a:path>
                <a:path w="10086975" h="3606800">
                  <a:moveTo>
                    <a:pt x="9102959" y="444500"/>
                  </a:moveTo>
                  <a:lnTo>
                    <a:pt x="9101467" y="444500"/>
                  </a:lnTo>
                  <a:lnTo>
                    <a:pt x="9098317" y="457200"/>
                  </a:lnTo>
                  <a:lnTo>
                    <a:pt x="9102959" y="444500"/>
                  </a:lnTo>
                  <a:close/>
                </a:path>
                <a:path w="10086975" h="3606800">
                  <a:moveTo>
                    <a:pt x="9149457" y="444500"/>
                  </a:moveTo>
                  <a:lnTo>
                    <a:pt x="9112434" y="444500"/>
                  </a:lnTo>
                  <a:lnTo>
                    <a:pt x="9114065" y="457200"/>
                  </a:lnTo>
                  <a:lnTo>
                    <a:pt x="9141605" y="457200"/>
                  </a:lnTo>
                  <a:lnTo>
                    <a:pt x="9149457" y="444500"/>
                  </a:lnTo>
                  <a:close/>
                </a:path>
                <a:path w="10086975" h="3606800">
                  <a:moveTo>
                    <a:pt x="8815216" y="431800"/>
                  </a:moveTo>
                  <a:lnTo>
                    <a:pt x="8809049" y="431800"/>
                  </a:lnTo>
                  <a:lnTo>
                    <a:pt x="8805426" y="444500"/>
                  </a:lnTo>
                  <a:lnTo>
                    <a:pt x="8816514" y="444500"/>
                  </a:lnTo>
                  <a:lnTo>
                    <a:pt x="8815216" y="431800"/>
                  </a:lnTo>
                  <a:close/>
                </a:path>
                <a:path w="10086975" h="3606800">
                  <a:moveTo>
                    <a:pt x="8965253" y="431800"/>
                  </a:moveTo>
                  <a:lnTo>
                    <a:pt x="8833634" y="431800"/>
                  </a:lnTo>
                  <a:lnTo>
                    <a:pt x="8835434" y="444500"/>
                  </a:lnTo>
                  <a:lnTo>
                    <a:pt x="8965033" y="444500"/>
                  </a:lnTo>
                  <a:lnTo>
                    <a:pt x="8965253" y="431800"/>
                  </a:lnTo>
                  <a:close/>
                </a:path>
                <a:path w="10086975" h="3606800">
                  <a:moveTo>
                    <a:pt x="9075459" y="431800"/>
                  </a:moveTo>
                  <a:lnTo>
                    <a:pt x="9070410" y="431800"/>
                  </a:lnTo>
                  <a:lnTo>
                    <a:pt x="9065494" y="444500"/>
                  </a:lnTo>
                  <a:lnTo>
                    <a:pt x="9079135" y="444500"/>
                  </a:lnTo>
                  <a:lnTo>
                    <a:pt x="9075459" y="431800"/>
                  </a:lnTo>
                  <a:close/>
                </a:path>
                <a:path w="10086975" h="3606800">
                  <a:moveTo>
                    <a:pt x="9137616" y="419100"/>
                  </a:moveTo>
                  <a:lnTo>
                    <a:pt x="9116683" y="419100"/>
                  </a:lnTo>
                  <a:lnTo>
                    <a:pt x="9112733" y="431800"/>
                  </a:lnTo>
                  <a:lnTo>
                    <a:pt x="9106966" y="444500"/>
                  </a:lnTo>
                  <a:lnTo>
                    <a:pt x="9116243" y="444500"/>
                  </a:lnTo>
                  <a:lnTo>
                    <a:pt x="9120157" y="431800"/>
                  </a:lnTo>
                  <a:lnTo>
                    <a:pt x="9122861" y="431800"/>
                  </a:lnTo>
                  <a:lnTo>
                    <a:pt x="9137616" y="419100"/>
                  </a:lnTo>
                  <a:close/>
                </a:path>
                <a:path w="10086975" h="3606800">
                  <a:moveTo>
                    <a:pt x="9161352" y="419100"/>
                  </a:moveTo>
                  <a:lnTo>
                    <a:pt x="9137616" y="419100"/>
                  </a:lnTo>
                  <a:lnTo>
                    <a:pt x="9145414" y="431800"/>
                  </a:lnTo>
                  <a:lnTo>
                    <a:pt x="9143716" y="444500"/>
                  </a:lnTo>
                  <a:lnTo>
                    <a:pt x="9178993" y="444500"/>
                  </a:lnTo>
                  <a:lnTo>
                    <a:pt x="9192883" y="431800"/>
                  </a:lnTo>
                  <a:lnTo>
                    <a:pt x="9156483" y="431800"/>
                  </a:lnTo>
                  <a:lnTo>
                    <a:pt x="9161352" y="419100"/>
                  </a:lnTo>
                  <a:close/>
                </a:path>
                <a:path w="10086975" h="3606800">
                  <a:moveTo>
                    <a:pt x="9116683" y="419100"/>
                  </a:moveTo>
                  <a:lnTo>
                    <a:pt x="8824434" y="419100"/>
                  </a:lnTo>
                  <a:lnTo>
                    <a:pt x="8827706" y="431800"/>
                  </a:lnTo>
                  <a:lnTo>
                    <a:pt x="9094709" y="431800"/>
                  </a:lnTo>
                  <a:lnTo>
                    <a:pt x="9116683" y="419100"/>
                  </a:lnTo>
                  <a:close/>
                </a:path>
                <a:path w="10086975" h="3606800">
                  <a:moveTo>
                    <a:pt x="9173090" y="419100"/>
                  </a:moveTo>
                  <a:lnTo>
                    <a:pt x="9166821" y="419100"/>
                  </a:lnTo>
                  <a:lnTo>
                    <a:pt x="9161331" y="431800"/>
                  </a:lnTo>
                  <a:lnTo>
                    <a:pt x="9177746" y="431800"/>
                  </a:lnTo>
                  <a:lnTo>
                    <a:pt x="9173090" y="419100"/>
                  </a:lnTo>
                  <a:close/>
                </a:path>
                <a:path w="10086975" h="3606800">
                  <a:moveTo>
                    <a:pt x="9202607" y="419100"/>
                  </a:moveTo>
                  <a:lnTo>
                    <a:pt x="9187888" y="419100"/>
                  </a:lnTo>
                  <a:lnTo>
                    <a:pt x="9177746" y="431800"/>
                  </a:lnTo>
                  <a:lnTo>
                    <a:pt x="9192883" y="431800"/>
                  </a:lnTo>
                  <a:lnTo>
                    <a:pt x="9202607" y="419100"/>
                  </a:lnTo>
                  <a:close/>
                </a:path>
                <a:path w="10086975" h="3606800">
                  <a:moveTo>
                    <a:pt x="9219455" y="419100"/>
                  </a:moveTo>
                  <a:lnTo>
                    <a:pt x="9216335" y="419100"/>
                  </a:lnTo>
                  <a:lnTo>
                    <a:pt x="9205665" y="431800"/>
                  </a:lnTo>
                  <a:lnTo>
                    <a:pt x="9216324" y="431800"/>
                  </a:lnTo>
                  <a:lnTo>
                    <a:pt x="9219455" y="419100"/>
                  </a:lnTo>
                  <a:close/>
                </a:path>
                <a:path w="10086975" h="3606800">
                  <a:moveTo>
                    <a:pt x="9146456" y="406400"/>
                  </a:moveTo>
                  <a:lnTo>
                    <a:pt x="8859152" y="406400"/>
                  </a:lnTo>
                  <a:lnTo>
                    <a:pt x="8856503" y="419100"/>
                  </a:lnTo>
                  <a:lnTo>
                    <a:pt x="9147375" y="419100"/>
                  </a:lnTo>
                  <a:lnTo>
                    <a:pt x="9146456" y="406400"/>
                  </a:lnTo>
                  <a:close/>
                </a:path>
                <a:path w="10086975" h="3606800">
                  <a:moveTo>
                    <a:pt x="9184127" y="393700"/>
                  </a:moveTo>
                  <a:lnTo>
                    <a:pt x="9059386" y="393700"/>
                  </a:lnTo>
                  <a:lnTo>
                    <a:pt x="9047282" y="406400"/>
                  </a:lnTo>
                  <a:lnTo>
                    <a:pt x="9158522" y="406400"/>
                  </a:lnTo>
                  <a:lnTo>
                    <a:pt x="9164572" y="419100"/>
                  </a:lnTo>
                  <a:lnTo>
                    <a:pt x="9173587" y="419100"/>
                  </a:lnTo>
                  <a:lnTo>
                    <a:pt x="9176857" y="406400"/>
                  </a:lnTo>
                  <a:lnTo>
                    <a:pt x="9184127" y="393700"/>
                  </a:lnTo>
                  <a:close/>
                </a:path>
                <a:path w="10086975" h="3606800">
                  <a:moveTo>
                    <a:pt x="9197597" y="406400"/>
                  </a:moveTo>
                  <a:lnTo>
                    <a:pt x="9186340" y="406400"/>
                  </a:lnTo>
                  <a:lnTo>
                    <a:pt x="9183833" y="419100"/>
                  </a:lnTo>
                  <a:lnTo>
                    <a:pt x="9189017" y="419100"/>
                  </a:lnTo>
                  <a:lnTo>
                    <a:pt x="9197597" y="406400"/>
                  </a:lnTo>
                  <a:close/>
                </a:path>
                <a:path w="10086975" h="3606800">
                  <a:moveTo>
                    <a:pt x="9229775" y="406819"/>
                  </a:moveTo>
                  <a:lnTo>
                    <a:pt x="9227953" y="419100"/>
                  </a:lnTo>
                  <a:lnTo>
                    <a:pt x="9241622" y="419100"/>
                  </a:lnTo>
                  <a:lnTo>
                    <a:pt x="9229775" y="406819"/>
                  </a:lnTo>
                  <a:close/>
                </a:path>
                <a:path w="10086975" h="3606800">
                  <a:moveTo>
                    <a:pt x="9257873" y="406400"/>
                  </a:moveTo>
                  <a:lnTo>
                    <a:pt x="9252419" y="406400"/>
                  </a:lnTo>
                  <a:lnTo>
                    <a:pt x="9247648" y="419100"/>
                  </a:lnTo>
                  <a:lnTo>
                    <a:pt x="9252857" y="419100"/>
                  </a:lnTo>
                  <a:lnTo>
                    <a:pt x="9257873" y="406400"/>
                  </a:lnTo>
                  <a:close/>
                </a:path>
                <a:path w="10086975" h="3606800">
                  <a:moveTo>
                    <a:pt x="9229837" y="406400"/>
                  </a:moveTo>
                  <a:lnTo>
                    <a:pt x="9229371" y="406400"/>
                  </a:lnTo>
                  <a:lnTo>
                    <a:pt x="9229775" y="406819"/>
                  </a:lnTo>
                  <a:lnTo>
                    <a:pt x="9229837" y="406400"/>
                  </a:lnTo>
                  <a:close/>
                </a:path>
                <a:path w="10086975" h="3606800">
                  <a:moveTo>
                    <a:pt x="8920919" y="381000"/>
                  </a:moveTo>
                  <a:lnTo>
                    <a:pt x="8912526" y="381000"/>
                  </a:lnTo>
                  <a:lnTo>
                    <a:pt x="8897288" y="393700"/>
                  </a:lnTo>
                  <a:lnTo>
                    <a:pt x="8883096" y="406400"/>
                  </a:lnTo>
                  <a:lnTo>
                    <a:pt x="8908302" y="406400"/>
                  </a:lnTo>
                  <a:lnTo>
                    <a:pt x="8916356" y="393700"/>
                  </a:lnTo>
                  <a:lnTo>
                    <a:pt x="8923412" y="393700"/>
                  </a:lnTo>
                  <a:lnTo>
                    <a:pt x="8920919" y="381000"/>
                  </a:lnTo>
                  <a:close/>
                </a:path>
                <a:path w="10086975" h="3606800">
                  <a:moveTo>
                    <a:pt x="9040989" y="393700"/>
                  </a:moveTo>
                  <a:lnTo>
                    <a:pt x="8919560" y="393700"/>
                  </a:lnTo>
                  <a:lnTo>
                    <a:pt x="8916915" y="406400"/>
                  </a:lnTo>
                  <a:lnTo>
                    <a:pt x="9047282" y="406400"/>
                  </a:lnTo>
                  <a:lnTo>
                    <a:pt x="9040989" y="393700"/>
                  </a:lnTo>
                  <a:close/>
                </a:path>
                <a:path w="10086975" h="3606800">
                  <a:moveTo>
                    <a:pt x="9208791" y="393700"/>
                  </a:moveTo>
                  <a:lnTo>
                    <a:pt x="9197644" y="406400"/>
                  </a:lnTo>
                  <a:lnTo>
                    <a:pt x="9210827" y="406400"/>
                  </a:lnTo>
                  <a:lnTo>
                    <a:pt x="9208791" y="393700"/>
                  </a:lnTo>
                  <a:close/>
                </a:path>
                <a:path w="10086975" h="3606800">
                  <a:moveTo>
                    <a:pt x="9247077" y="393700"/>
                  </a:moveTo>
                  <a:lnTo>
                    <a:pt x="9231842" y="393700"/>
                  </a:lnTo>
                  <a:lnTo>
                    <a:pt x="9229837" y="406400"/>
                  </a:lnTo>
                  <a:lnTo>
                    <a:pt x="9239883" y="406400"/>
                  </a:lnTo>
                  <a:lnTo>
                    <a:pt x="9247077" y="393700"/>
                  </a:lnTo>
                  <a:close/>
                </a:path>
                <a:path w="10086975" h="3606800">
                  <a:moveTo>
                    <a:pt x="9254899" y="381000"/>
                  </a:moveTo>
                  <a:lnTo>
                    <a:pt x="8929380" y="381000"/>
                  </a:lnTo>
                  <a:lnTo>
                    <a:pt x="8930019" y="393700"/>
                  </a:lnTo>
                  <a:lnTo>
                    <a:pt x="9256490" y="393700"/>
                  </a:lnTo>
                  <a:lnTo>
                    <a:pt x="9254899" y="381000"/>
                  </a:lnTo>
                  <a:close/>
                </a:path>
                <a:path w="10086975" h="3606800">
                  <a:moveTo>
                    <a:pt x="9274846" y="381000"/>
                  </a:moveTo>
                  <a:lnTo>
                    <a:pt x="9260522" y="381000"/>
                  </a:lnTo>
                  <a:lnTo>
                    <a:pt x="9256490" y="393700"/>
                  </a:lnTo>
                  <a:lnTo>
                    <a:pt x="9262940" y="393700"/>
                  </a:lnTo>
                  <a:lnTo>
                    <a:pt x="9274846" y="381000"/>
                  </a:lnTo>
                  <a:close/>
                </a:path>
                <a:path w="10086975" h="3606800">
                  <a:moveTo>
                    <a:pt x="9302960" y="381000"/>
                  </a:moveTo>
                  <a:lnTo>
                    <a:pt x="9281422" y="381000"/>
                  </a:lnTo>
                  <a:lnTo>
                    <a:pt x="9285275" y="393700"/>
                  </a:lnTo>
                  <a:lnTo>
                    <a:pt x="9297819" y="393700"/>
                  </a:lnTo>
                  <a:lnTo>
                    <a:pt x="9302960" y="381000"/>
                  </a:lnTo>
                  <a:close/>
                </a:path>
                <a:path w="10086975" h="3606800">
                  <a:moveTo>
                    <a:pt x="9340288" y="381000"/>
                  </a:moveTo>
                  <a:lnTo>
                    <a:pt x="9311641" y="381000"/>
                  </a:lnTo>
                  <a:lnTo>
                    <a:pt x="9316698" y="393700"/>
                  </a:lnTo>
                  <a:lnTo>
                    <a:pt x="9328969" y="393700"/>
                  </a:lnTo>
                  <a:lnTo>
                    <a:pt x="9340288" y="381000"/>
                  </a:lnTo>
                  <a:close/>
                </a:path>
                <a:path w="10086975" h="3606800">
                  <a:moveTo>
                    <a:pt x="8970321" y="368300"/>
                  </a:moveTo>
                  <a:lnTo>
                    <a:pt x="8964782" y="368300"/>
                  </a:lnTo>
                  <a:lnTo>
                    <a:pt x="8959226" y="381000"/>
                  </a:lnTo>
                  <a:lnTo>
                    <a:pt x="8975797" y="381000"/>
                  </a:lnTo>
                  <a:lnTo>
                    <a:pt x="8970321" y="368300"/>
                  </a:lnTo>
                  <a:close/>
                </a:path>
                <a:path w="10086975" h="3606800">
                  <a:moveTo>
                    <a:pt x="9192063" y="368300"/>
                  </a:moveTo>
                  <a:lnTo>
                    <a:pt x="8987925" y="368300"/>
                  </a:lnTo>
                  <a:lnTo>
                    <a:pt x="8986053" y="381000"/>
                  </a:lnTo>
                  <a:lnTo>
                    <a:pt x="9195372" y="381000"/>
                  </a:lnTo>
                  <a:lnTo>
                    <a:pt x="9192063" y="368300"/>
                  </a:lnTo>
                  <a:close/>
                </a:path>
                <a:path w="10086975" h="3606800">
                  <a:moveTo>
                    <a:pt x="9278720" y="330200"/>
                  </a:moveTo>
                  <a:lnTo>
                    <a:pt x="9132756" y="330200"/>
                  </a:lnTo>
                  <a:lnTo>
                    <a:pt x="9129776" y="342900"/>
                  </a:lnTo>
                  <a:lnTo>
                    <a:pt x="9037621" y="342900"/>
                  </a:lnTo>
                  <a:lnTo>
                    <a:pt x="9034916" y="355600"/>
                  </a:lnTo>
                  <a:lnTo>
                    <a:pt x="9030418" y="355600"/>
                  </a:lnTo>
                  <a:lnTo>
                    <a:pt x="9016432" y="368300"/>
                  </a:lnTo>
                  <a:lnTo>
                    <a:pt x="9194827" y="368300"/>
                  </a:lnTo>
                  <a:lnTo>
                    <a:pt x="9195372" y="381000"/>
                  </a:lnTo>
                  <a:lnTo>
                    <a:pt x="9267713" y="381000"/>
                  </a:lnTo>
                  <a:lnTo>
                    <a:pt x="9256951" y="368300"/>
                  </a:lnTo>
                  <a:lnTo>
                    <a:pt x="9254797" y="355600"/>
                  </a:lnTo>
                  <a:lnTo>
                    <a:pt x="9264265" y="342900"/>
                  </a:lnTo>
                  <a:lnTo>
                    <a:pt x="9278720" y="330200"/>
                  </a:lnTo>
                  <a:close/>
                </a:path>
                <a:path w="10086975" h="3606800">
                  <a:moveTo>
                    <a:pt x="9334428" y="355600"/>
                  </a:moveTo>
                  <a:lnTo>
                    <a:pt x="9276635" y="355600"/>
                  </a:lnTo>
                  <a:lnTo>
                    <a:pt x="9274288" y="368300"/>
                  </a:lnTo>
                  <a:lnTo>
                    <a:pt x="9267713" y="381000"/>
                  </a:lnTo>
                  <a:lnTo>
                    <a:pt x="9281893" y="381000"/>
                  </a:lnTo>
                  <a:lnTo>
                    <a:pt x="9283643" y="368300"/>
                  </a:lnTo>
                  <a:lnTo>
                    <a:pt x="9328521" y="368300"/>
                  </a:lnTo>
                  <a:lnTo>
                    <a:pt x="9334428" y="355600"/>
                  </a:lnTo>
                  <a:close/>
                </a:path>
                <a:path w="10086975" h="3606800">
                  <a:moveTo>
                    <a:pt x="9307536" y="368300"/>
                  </a:moveTo>
                  <a:lnTo>
                    <a:pt x="9298039" y="368300"/>
                  </a:lnTo>
                  <a:lnTo>
                    <a:pt x="9295170" y="381000"/>
                  </a:lnTo>
                  <a:lnTo>
                    <a:pt x="9305107" y="381000"/>
                  </a:lnTo>
                  <a:lnTo>
                    <a:pt x="9307536" y="368300"/>
                  </a:lnTo>
                  <a:close/>
                </a:path>
                <a:path w="10086975" h="3606800">
                  <a:moveTo>
                    <a:pt x="9352128" y="356547"/>
                  </a:moveTo>
                  <a:lnTo>
                    <a:pt x="9339493" y="368300"/>
                  </a:lnTo>
                  <a:lnTo>
                    <a:pt x="9345434" y="368300"/>
                  </a:lnTo>
                  <a:lnTo>
                    <a:pt x="9352128" y="356547"/>
                  </a:lnTo>
                  <a:close/>
                </a:path>
                <a:path w="10086975" h="3606800">
                  <a:moveTo>
                    <a:pt x="9388141" y="342900"/>
                  </a:moveTo>
                  <a:lnTo>
                    <a:pt x="9368802" y="342900"/>
                  </a:lnTo>
                  <a:lnTo>
                    <a:pt x="9366393" y="355600"/>
                  </a:lnTo>
                  <a:lnTo>
                    <a:pt x="9367252" y="368300"/>
                  </a:lnTo>
                  <a:lnTo>
                    <a:pt x="9382374" y="368300"/>
                  </a:lnTo>
                  <a:lnTo>
                    <a:pt x="9402236" y="355600"/>
                  </a:lnTo>
                  <a:lnTo>
                    <a:pt x="9384183" y="355600"/>
                  </a:lnTo>
                  <a:lnTo>
                    <a:pt x="9388141" y="342900"/>
                  </a:lnTo>
                  <a:close/>
                </a:path>
                <a:path w="10086975" h="3606800">
                  <a:moveTo>
                    <a:pt x="9353147" y="355600"/>
                  </a:moveTo>
                  <a:lnTo>
                    <a:pt x="9352668" y="355600"/>
                  </a:lnTo>
                  <a:lnTo>
                    <a:pt x="9352128" y="356547"/>
                  </a:lnTo>
                  <a:lnTo>
                    <a:pt x="9353147" y="355600"/>
                  </a:lnTo>
                  <a:close/>
                </a:path>
                <a:path w="10086975" h="3606800">
                  <a:moveTo>
                    <a:pt x="9330321" y="330200"/>
                  </a:moveTo>
                  <a:lnTo>
                    <a:pt x="9278720" y="330200"/>
                  </a:lnTo>
                  <a:lnTo>
                    <a:pt x="9291526" y="342900"/>
                  </a:lnTo>
                  <a:lnTo>
                    <a:pt x="9292783" y="342900"/>
                  </a:lnTo>
                  <a:lnTo>
                    <a:pt x="9276291" y="355600"/>
                  </a:lnTo>
                  <a:lnTo>
                    <a:pt x="9318129" y="355600"/>
                  </a:lnTo>
                  <a:lnTo>
                    <a:pt x="9324022" y="342900"/>
                  </a:lnTo>
                  <a:lnTo>
                    <a:pt x="9330321" y="330200"/>
                  </a:lnTo>
                  <a:close/>
                </a:path>
                <a:path w="10086975" h="3606800">
                  <a:moveTo>
                    <a:pt x="9351397" y="342900"/>
                  </a:moveTo>
                  <a:lnTo>
                    <a:pt x="9336046" y="342900"/>
                  </a:lnTo>
                  <a:lnTo>
                    <a:pt x="9332774" y="355600"/>
                  </a:lnTo>
                  <a:lnTo>
                    <a:pt x="9341085" y="355600"/>
                  </a:lnTo>
                  <a:lnTo>
                    <a:pt x="9351397" y="342900"/>
                  </a:lnTo>
                  <a:close/>
                </a:path>
                <a:path w="10086975" h="3606800">
                  <a:moveTo>
                    <a:pt x="9442401" y="317500"/>
                  </a:moveTo>
                  <a:lnTo>
                    <a:pt x="9432219" y="317500"/>
                  </a:lnTo>
                  <a:lnTo>
                    <a:pt x="9435402" y="330200"/>
                  </a:lnTo>
                  <a:lnTo>
                    <a:pt x="9427951" y="342900"/>
                  </a:lnTo>
                  <a:lnTo>
                    <a:pt x="9397041" y="342900"/>
                  </a:lnTo>
                  <a:lnTo>
                    <a:pt x="9397690" y="355600"/>
                  </a:lnTo>
                  <a:lnTo>
                    <a:pt x="9417313" y="355600"/>
                  </a:lnTo>
                  <a:lnTo>
                    <a:pt x="9431949" y="342900"/>
                  </a:lnTo>
                  <a:lnTo>
                    <a:pt x="9440075" y="330200"/>
                  </a:lnTo>
                  <a:lnTo>
                    <a:pt x="9446610" y="330200"/>
                  </a:lnTo>
                  <a:lnTo>
                    <a:pt x="9442401" y="317500"/>
                  </a:lnTo>
                  <a:close/>
                </a:path>
                <a:path w="10086975" h="3606800">
                  <a:moveTo>
                    <a:pt x="9107335" y="330200"/>
                  </a:moveTo>
                  <a:lnTo>
                    <a:pt x="9062582" y="330200"/>
                  </a:lnTo>
                  <a:lnTo>
                    <a:pt x="9049286" y="342900"/>
                  </a:lnTo>
                  <a:lnTo>
                    <a:pt x="9099408" y="342900"/>
                  </a:lnTo>
                  <a:lnTo>
                    <a:pt x="9107335" y="330200"/>
                  </a:lnTo>
                  <a:close/>
                </a:path>
                <a:path w="10086975" h="3606800">
                  <a:moveTo>
                    <a:pt x="9404434" y="317500"/>
                  </a:moveTo>
                  <a:lnTo>
                    <a:pt x="9158037" y="317500"/>
                  </a:lnTo>
                  <a:lnTo>
                    <a:pt x="9161677" y="330200"/>
                  </a:lnTo>
                  <a:lnTo>
                    <a:pt x="9330321" y="330200"/>
                  </a:lnTo>
                  <a:lnTo>
                    <a:pt x="9335426" y="342900"/>
                  </a:lnTo>
                  <a:lnTo>
                    <a:pt x="9415094" y="342900"/>
                  </a:lnTo>
                  <a:lnTo>
                    <a:pt x="9405958" y="330200"/>
                  </a:lnTo>
                  <a:lnTo>
                    <a:pt x="9404434" y="317500"/>
                  </a:lnTo>
                  <a:close/>
                </a:path>
                <a:path w="10086975" h="3606800">
                  <a:moveTo>
                    <a:pt x="9458390" y="330200"/>
                  </a:moveTo>
                  <a:lnTo>
                    <a:pt x="9451060" y="330200"/>
                  </a:lnTo>
                  <a:lnTo>
                    <a:pt x="9446212" y="342900"/>
                  </a:lnTo>
                  <a:lnTo>
                    <a:pt x="9455521" y="342900"/>
                  </a:lnTo>
                  <a:lnTo>
                    <a:pt x="9458390" y="330200"/>
                  </a:lnTo>
                  <a:close/>
                </a:path>
                <a:path w="10086975" h="3606800">
                  <a:moveTo>
                    <a:pt x="9072758" y="317500"/>
                  </a:moveTo>
                  <a:lnTo>
                    <a:pt x="9064507" y="317500"/>
                  </a:lnTo>
                  <a:lnTo>
                    <a:pt x="9056151" y="330200"/>
                  </a:lnTo>
                  <a:lnTo>
                    <a:pt x="9069805" y="330200"/>
                  </a:lnTo>
                  <a:lnTo>
                    <a:pt x="9072758" y="317500"/>
                  </a:lnTo>
                  <a:close/>
                </a:path>
                <a:path w="10086975" h="3606800">
                  <a:moveTo>
                    <a:pt x="9114736" y="317500"/>
                  </a:moveTo>
                  <a:lnTo>
                    <a:pt x="9103311" y="317500"/>
                  </a:lnTo>
                  <a:lnTo>
                    <a:pt x="9088164" y="330200"/>
                  </a:lnTo>
                  <a:lnTo>
                    <a:pt x="9112757" y="330200"/>
                  </a:lnTo>
                  <a:lnTo>
                    <a:pt x="9114736" y="317500"/>
                  </a:lnTo>
                  <a:close/>
                </a:path>
                <a:path w="10086975" h="3606800">
                  <a:moveTo>
                    <a:pt x="9115270" y="317500"/>
                  </a:moveTo>
                  <a:lnTo>
                    <a:pt x="9112757" y="330200"/>
                  </a:lnTo>
                  <a:lnTo>
                    <a:pt x="9115847" y="330200"/>
                  </a:lnTo>
                  <a:lnTo>
                    <a:pt x="9118484" y="325040"/>
                  </a:lnTo>
                  <a:lnTo>
                    <a:pt x="9115270" y="317500"/>
                  </a:lnTo>
                  <a:close/>
                </a:path>
                <a:path w="10086975" h="3606800">
                  <a:moveTo>
                    <a:pt x="9122337" y="317500"/>
                  </a:moveTo>
                  <a:lnTo>
                    <a:pt x="9118484" y="325040"/>
                  </a:lnTo>
                  <a:lnTo>
                    <a:pt x="9120683" y="330200"/>
                  </a:lnTo>
                  <a:lnTo>
                    <a:pt x="9122337" y="317500"/>
                  </a:lnTo>
                  <a:close/>
                </a:path>
                <a:path w="10086975" h="3606800">
                  <a:moveTo>
                    <a:pt x="9158037" y="317500"/>
                  </a:moveTo>
                  <a:lnTo>
                    <a:pt x="9125960" y="317500"/>
                  </a:lnTo>
                  <a:lnTo>
                    <a:pt x="9128903" y="330200"/>
                  </a:lnTo>
                  <a:lnTo>
                    <a:pt x="9147025" y="330200"/>
                  </a:lnTo>
                  <a:lnTo>
                    <a:pt x="9158037" y="317500"/>
                  </a:lnTo>
                  <a:close/>
                </a:path>
                <a:path w="10086975" h="3606800">
                  <a:moveTo>
                    <a:pt x="9456673" y="317500"/>
                  </a:moveTo>
                  <a:lnTo>
                    <a:pt x="9452411" y="317500"/>
                  </a:lnTo>
                  <a:lnTo>
                    <a:pt x="9446610" y="330200"/>
                  </a:lnTo>
                  <a:lnTo>
                    <a:pt x="9456673" y="317500"/>
                  </a:lnTo>
                  <a:close/>
                </a:path>
                <a:path w="10086975" h="3606800">
                  <a:moveTo>
                    <a:pt x="9483792" y="317500"/>
                  </a:moveTo>
                  <a:lnTo>
                    <a:pt x="9476515" y="317500"/>
                  </a:lnTo>
                  <a:lnTo>
                    <a:pt x="9470159" y="330200"/>
                  </a:lnTo>
                  <a:lnTo>
                    <a:pt x="9480819" y="330200"/>
                  </a:lnTo>
                  <a:lnTo>
                    <a:pt x="9483792" y="317500"/>
                  </a:lnTo>
                  <a:close/>
                </a:path>
                <a:path w="10086975" h="3606800">
                  <a:moveTo>
                    <a:pt x="9514933" y="304800"/>
                  </a:moveTo>
                  <a:lnTo>
                    <a:pt x="9503055" y="304800"/>
                  </a:lnTo>
                  <a:lnTo>
                    <a:pt x="9492656" y="317500"/>
                  </a:lnTo>
                  <a:lnTo>
                    <a:pt x="9488326" y="330200"/>
                  </a:lnTo>
                  <a:lnTo>
                    <a:pt x="9493080" y="330200"/>
                  </a:lnTo>
                  <a:lnTo>
                    <a:pt x="9501822" y="317500"/>
                  </a:lnTo>
                  <a:lnTo>
                    <a:pt x="9510468" y="317500"/>
                  </a:lnTo>
                  <a:lnTo>
                    <a:pt x="9514933" y="304800"/>
                  </a:lnTo>
                  <a:close/>
                </a:path>
                <a:path w="10086975" h="3606800">
                  <a:moveTo>
                    <a:pt x="9350435" y="304800"/>
                  </a:moveTo>
                  <a:lnTo>
                    <a:pt x="9146902" y="304800"/>
                  </a:lnTo>
                  <a:lnTo>
                    <a:pt x="9143782" y="317500"/>
                  </a:lnTo>
                  <a:lnTo>
                    <a:pt x="9356236" y="317500"/>
                  </a:lnTo>
                  <a:lnTo>
                    <a:pt x="9350435" y="304800"/>
                  </a:lnTo>
                  <a:close/>
                </a:path>
                <a:path w="10086975" h="3606800">
                  <a:moveTo>
                    <a:pt x="9460966" y="304800"/>
                  </a:moveTo>
                  <a:lnTo>
                    <a:pt x="9358864" y="304800"/>
                  </a:lnTo>
                  <a:lnTo>
                    <a:pt x="9367283" y="317500"/>
                  </a:lnTo>
                  <a:lnTo>
                    <a:pt x="9445674" y="317500"/>
                  </a:lnTo>
                  <a:lnTo>
                    <a:pt x="9460966" y="304800"/>
                  </a:lnTo>
                  <a:close/>
                </a:path>
                <a:path w="10086975" h="3606800">
                  <a:moveTo>
                    <a:pt x="9491945" y="304800"/>
                  </a:moveTo>
                  <a:lnTo>
                    <a:pt x="9478284" y="304800"/>
                  </a:lnTo>
                  <a:lnTo>
                    <a:pt x="9471026" y="317500"/>
                  </a:lnTo>
                  <a:lnTo>
                    <a:pt x="9484596" y="317500"/>
                  </a:lnTo>
                  <a:lnTo>
                    <a:pt x="9491945" y="304800"/>
                  </a:lnTo>
                  <a:close/>
                </a:path>
                <a:path w="10086975" h="3606800">
                  <a:moveTo>
                    <a:pt x="9540272" y="304800"/>
                  </a:moveTo>
                  <a:lnTo>
                    <a:pt x="9533834" y="304800"/>
                  </a:lnTo>
                  <a:lnTo>
                    <a:pt x="9529808" y="317500"/>
                  </a:lnTo>
                  <a:lnTo>
                    <a:pt x="9535403" y="317500"/>
                  </a:lnTo>
                  <a:lnTo>
                    <a:pt x="9540272" y="304800"/>
                  </a:lnTo>
                  <a:close/>
                </a:path>
                <a:path w="10086975" h="3606800">
                  <a:moveTo>
                    <a:pt x="9240962" y="292100"/>
                  </a:moveTo>
                  <a:lnTo>
                    <a:pt x="9185680" y="292100"/>
                  </a:lnTo>
                  <a:lnTo>
                    <a:pt x="9181257" y="304800"/>
                  </a:lnTo>
                  <a:lnTo>
                    <a:pt x="9244518" y="304800"/>
                  </a:lnTo>
                  <a:lnTo>
                    <a:pt x="9240962" y="292100"/>
                  </a:lnTo>
                  <a:close/>
                </a:path>
                <a:path w="10086975" h="3606800">
                  <a:moveTo>
                    <a:pt x="9436197" y="279400"/>
                  </a:moveTo>
                  <a:lnTo>
                    <a:pt x="9267325" y="279400"/>
                  </a:lnTo>
                  <a:lnTo>
                    <a:pt x="9244518" y="304800"/>
                  </a:lnTo>
                  <a:lnTo>
                    <a:pt x="9542398" y="304800"/>
                  </a:lnTo>
                  <a:lnTo>
                    <a:pt x="9545843" y="292100"/>
                  </a:lnTo>
                  <a:lnTo>
                    <a:pt x="9434855" y="292100"/>
                  </a:lnTo>
                  <a:lnTo>
                    <a:pt x="9436197" y="279400"/>
                  </a:lnTo>
                  <a:close/>
                </a:path>
                <a:path w="10086975" h="3606800">
                  <a:moveTo>
                    <a:pt x="9556293" y="292100"/>
                  </a:moveTo>
                  <a:lnTo>
                    <a:pt x="9545560" y="304800"/>
                  </a:lnTo>
                  <a:lnTo>
                    <a:pt x="9552565" y="304800"/>
                  </a:lnTo>
                  <a:lnTo>
                    <a:pt x="9556293" y="292100"/>
                  </a:lnTo>
                  <a:close/>
                </a:path>
                <a:path w="10086975" h="3606800">
                  <a:moveTo>
                    <a:pt x="9250883" y="279400"/>
                  </a:moveTo>
                  <a:lnTo>
                    <a:pt x="9218533" y="279400"/>
                  </a:lnTo>
                  <a:lnTo>
                    <a:pt x="9212230" y="292100"/>
                  </a:lnTo>
                  <a:lnTo>
                    <a:pt x="9244592" y="292100"/>
                  </a:lnTo>
                  <a:lnTo>
                    <a:pt x="9250883" y="279400"/>
                  </a:lnTo>
                  <a:close/>
                </a:path>
                <a:path w="10086975" h="3606800">
                  <a:moveTo>
                    <a:pt x="9554268" y="266700"/>
                  </a:moveTo>
                  <a:lnTo>
                    <a:pt x="9385418" y="266700"/>
                  </a:lnTo>
                  <a:lnTo>
                    <a:pt x="9374361" y="279400"/>
                  </a:lnTo>
                  <a:lnTo>
                    <a:pt x="9449877" y="279400"/>
                  </a:lnTo>
                  <a:lnTo>
                    <a:pt x="9444118" y="292100"/>
                  </a:lnTo>
                  <a:lnTo>
                    <a:pt x="9545843" y="292100"/>
                  </a:lnTo>
                  <a:lnTo>
                    <a:pt x="9549836" y="279400"/>
                  </a:lnTo>
                  <a:lnTo>
                    <a:pt x="9554268" y="266700"/>
                  </a:lnTo>
                  <a:close/>
                </a:path>
                <a:path w="10086975" h="3606800">
                  <a:moveTo>
                    <a:pt x="9581007" y="279400"/>
                  </a:moveTo>
                  <a:lnTo>
                    <a:pt x="9564251" y="279400"/>
                  </a:lnTo>
                  <a:lnTo>
                    <a:pt x="9566808" y="292100"/>
                  </a:lnTo>
                  <a:lnTo>
                    <a:pt x="9573397" y="292100"/>
                  </a:lnTo>
                  <a:lnTo>
                    <a:pt x="9581007" y="279400"/>
                  </a:lnTo>
                  <a:close/>
                </a:path>
                <a:path w="10086975" h="3606800">
                  <a:moveTo>
                    <a:pt x="9611935" y="279400"/>
                  </a:moveTo>
                  <a:lnTo>
                    <a:pt x="9604972" y="279400"/>
                  </a:lnTo>
                  <a:lnTo>
                    <a:pt x="9606501" y="292100"/>
                  </a:lnTo>
                  <a:lnTo>
                    <a:pt x="9608218" y="292100"/>
                  </a:lnTo>
                  <a:lnTo>
                    <a:pt x="9611935" y="279400"/>
                  </a:lnTo>
                  <a:close/>
                </a:path>
                <a:path w="10086975" h="3606800">
                  <a:moveTo>
                    <a:pt x="9262438" y="266700"/>
                  </a:moveTo>
                  <a:lnTo>
                    <a:pt x="9239545" y="266700"/>
                  </a:lnTo>
                  <a:lnTo>
                    <a:pt x="9233318" y="279400"/>
                  </a:lnTo>
                  <a:lnTo>
                    <a:pt x="9257583" y="279400"/>
                  </a:lnTo>
                  <a:lnTo>
                    <a:pt x="9262438" y="266700"/>
                  </a:lnTo>
                  <a:close/>
                </a:path>
                <a:path w="10086975" h="3606800">
                  <a:moveTo>
                    <a:pt x="9326509" y="266700"/>
                  </a:moveTo>
                  <a:lnTo>
                    <a:pt x="9289394" y="266700"/>
                  </a:lnTo>
                  <a:lnTo>
                    <a:pt x="9300252" y="279400"/>
                  </a:lnTo>
                  <a:lnTo>
                    <a:pt x="9328851" y="279400"/>
                  </a:lnTo>
                  <a:lnTo>
                    <a:pt x="9326509" y="266700"/>
                  </a:lnTo>
                  <a:close/>
                </a:path>
                <a:path w="10086975" h="3606800">
                  <a:moveTo>
                    <a:pt x="9368539" y="266700"/>
                  </a:moveTo>
                  <a:lnTo>
                    <a:pt x="9337813" y="266700"/>
                  </a:lnTo>
                  <a:lnTo>
                    <a:pt x="9334175" y="279400"/>
                  </a:lnTo>
                  <a:lnTo>
                    <a:pt x="9374361" y="279400"/>
                  </a:lnTo>
                  <a:lnTo>
                    <a:pt x="9368539" y="266700"/>
                  </a:lnTo>
                  <a:close/>
                </a:path>
                <a:path w="10086975" h="3606800">
                  <a:moveTo>
                    <a:pt x="9604836" y="266700"/>
                  </a:moveTo>
                  <a:lnTo>
                    <a:pt x="9597158" y="266700"/>
                  </a:lnTo>
                  <a:lnTo>
                    <a:pt x="9597527" y="279400"/>
                  </a:lnTo>
                  <a:lnTo>
                    <a:pt x="9599953" y="279400"/>
                  </a:lnTo>
                  <a:lnTo>
                    <a:pt x="9604836" y="266700"/>
                  </a:lnTo>
                  <a:close/>
                </a:path>
                <a:path w="10086975" h="3606800">
                  <a:moveTo>
                    <a:pt x="9651180" y="266700"/>
                  </a:moveTo>
                  <a:lnTo>
                    <a:pt x="9633243" y="266700"/>
                  </a:lnTo>
                  <a:lnTo>
                    <a:pt x="9629589" y="279400"/>
                  </a:lnTo>
                  <a:lnTo>
                    <a:pt x="9647429" y="279400"/>
                  </a:lnTo>
                  <a:lnTo>
                    <a:pt x="9651180" y="266700"/>
                  </a:lnTo>
                  <a:close/>
                </a:path>
                <a:path w="10086975" h="3606800">
                  <a:moveTo>
                    <a:pt x="9576051" y="254000"/>
                  </a:moveTo>
                  <a:lnTo>
                    <a:pt x="9293166" y="254000"/>
                  </a:lnTo>
                  <a:lnTo>
                    <a:pt x="9282130" y="266700"/>
                  </a:lnTo>
                  <a:lnTo>
                    <a:pt x="9563916" y="266700"/>
                  </a:lnTo>
                  <a:lnTo>
                    <a:pt x="9576051" y="254000"/>
                  </a:lnTo>
                  <a:close/>
                </a:path>
                <a:path w="10086975" h="3606800">
                  <a:moveTo>
                    <a:pt x="9595433" y="254000"/>
                  </a:moveTo>
                  <a:lnTo>
                    <a:pt x="9586973" y="254000"/>
                  </a:lnTo>
                  <a:lnTo>
                    <a:pt x="9589465" y="266700"/>
                  </a:lnTo>
                  <a:lnTo>
                    <a:pt x="9595977" y="266700"/>
                  </a:lnTo>
                  <a:lnTo>
                    <a:pt x="9595433" y="254000"/>
                  </a:lnTo>
                  <a:close/>
                </a:path>
                <a:path w="10086975" h="3606800">
                  <a:moveTo>
                    <a:pt x="9622752" y="254000"/>
                  </a:moveTo>
                  <a:lnTo>
                    <a:pt x="9598393" y="254000"/>
                  </a:lnTo>
                  <a:lnTo>
                    <a:pt x="9598449" y="266700"/>
                  </a:lnTo>
                  <a:lnTo>
                    <a:pt x="9614688" y="266700"/>
                  </a:lnTo>
                  <a:lnTo>
                    <a:pt x="9621782" y="261347"/>
                  </a:lnTo>
                  <a:lnTo>
                    <a:pt x="9622752" y="254000"/>
                  </a:lnTo>
                  <a:close/>
                </a:path>
                <a:path w="10086975" h="3606800">
                  <a:moveTo>
                    <a:pt x="9625861" y="258270"/>
                  </a:moveTo>
                  <a:lnTo>
                    <a:pt x="9621782" y="261347"/>
                  </a:lnTo>
                  <a:lnTo>
                    <a:pt x="9621076" y="266700"/>
                  </a:lnTo>
                  <a:lnTo>
                    <a:pt x="9631997" y="266700"/>
                  </a:lnTo>
                  <a:lnTo>
                    <a:pt x="9625861" y="258270"/>
                  </a:lnTo>
                  <a:close/>
                </a:path>
                <a:path w="10086975" h="3606800">
                  <a:moveTo>
                    <a:pt x="9651576" y="265240"/>
                  </a:moveTo>
                  <a:lnTo>
                    <a:pt x="9649829" y="266700"/>
                  </a:lnTo>
                  <a:lnTo>
                    <a:pt x="9650625" y="266700"/>
                  </a:lnTo>
                  <a:lnTo>
                    <a:pt x="9651576" y="265240"/>
                  </a:lnTo>
                  <a:close/>
                </a:path>
                <a:path w="10086975" h="3606800">
                  <a:moveTo>
                    <a:pt x="9700027" y="254000"/>
                  </a:moveTo>
                  <a:lnTo>
                    <a:pt x="9688537" y="254000"/>
                  </a:lnTo>
                  <a:lnTo>
                    <a:pt x="9685026" y="266700"/>
                  </a:lnTo>
                  <a:lnTo>
                    <a:pt x="9689179" y="266700"/>
                  </a:lnTo>
                  <a:lnTo>
                    <a:pt x="9700027" y="254000"/>
                  </a:lnTo>
                  <a:close/>
                </a:path>
                <a:path w="10086975" h="3606800">
                  <a:moveTo>
                    <a:pt x="9705545" y="254000"/>
                  </a:moveTo>
                  <a:lnTo>
                    <a:pt x="9702634" y="254000"/>
                  </a:lnTo>
                  <a:lnTo>
                    <a:pt x="9702676" y="266700"/>
                  </a:lnTo>
                  <a:lnTo>
                    <a:pt x="9707995" y="266700"/>
                  </a:lnTo>
                  <a:lnTo>
                    <a:pt x="9705545" y="254000"/>
                  </a:lnTo>
                  <a:close/>
                </a:path>
                <a:path w="10086975" h="3606800">
                  <a:moveTo>
                    <a:pt x="9665024" y="254000"/>
                  </a:moveTo>
                  <a:lnTo>
                    <a:pt x="9658897" y="254000"/>
                  </a:lnTo>
                  <a:lnTo>
                    <a:pt x="9651576" y="265240"/>
                  </a:lnTo>
                  <a:lnTo>
                    <a:pt x="9665024" y="254000"/>
                  </a:lnTo>
                  <a:close/>
                </a:path>
                <a:path w="10086975" h="3606800">
                  <a:moveTo>
                    <a:pt x="9667734" y="228600"/>
                  </a:moveTo>
                  <a:lnTo>
                    <a:pt x="9498114" y="228600"/>
                  </a:lnTo>
                  <a:lnTo>
                    <a:pt x="9490830" y="241300"/>
                  </a:lnTo>
                  <a:lnTo>
                    <a:pt x="9470339" y="254000"/>
                  </a:lnTo>
                  <a:lnTo>
                    <a:pt x="9622752" y="254000"/>
                  </a:lnTo>
                  <a:lnTo>
                    <a:pt x="9625861" y="258270"/>
                  </a:lnTo>
                  <a:lnTo>
                    <a:pt x="9648409" y="241300"/>
                  </a:lnTo>
                  <a:lnTo>
                    <a:pt x="9668898" y="241300"/>
                  </a:lnTo>
                  <a:lnTo>
                    <a:pt x="9667734" y="228600"/>
                  </a:lnTo>
                  <a:close/>
                </a:path>
                <a:path w="10086975" h="3606800">
                  <a:moveTo>
                    <a:pt x="9388706" y="241300"/>
                  </a:moveTo>
                  <a:lnTo>
                    <a:pt x="9339189" y="241300"/>
                  </a:lnTo>
                  <a:lnTo>
                    <a:pt x="9333326" y="254000"/>
                  </a:lnTo>
                  <a:lnTo>
                    <a:pt x="9388811" y="254000"/>
                  </a:lnTo>
                  <a:lnTo>
                    <a:pt x="9388706" y="241300"/>
                  </a:lnTo>
                  <a:close/>
                </a:path>
                <a:path w="10086975" h="3606800">
                  <a:moveTo>
                    <a:pt x="9426720" y="228600"/>
                  </a:moveTo>
                  <a:lnTo>
                    <a:pt x="9401477" y="228600"/>
                  </a:lnTo>
                  <a:lnTo>
                    <a:pt x="9400105" y="241300"/>
                  </a:lnTo>
                  <a:lnTo>
                    <a:pt x="9391607" y="241300"/>
                  </a:lnTo>
                  <a:lnTo>
                    <a:pt x="9394162" y="254000"/>
                  </a:lnTo>
                  <a:lnTo>
                    <a:pt x="9427773" y="254000"/>
                  </a:lnTo>
                  <a:lnTo>
                    <a:pt x="9428418" y="241300"/>
                  </a:lnTo>
                  <a:lnTo>
                    <a:pt x="9426720" y="228600"/>
                  </a:lnTo>
                  <a:close/>
                </a:path>
                <a:path w="10086975" h="3606800">
                  <a:moveTo>
                    <a:pt x="9457390" y="241300"/>
                  </a:moveTo>
                  <a:lnTo>
                    <a:pt x="9450499" y="241300"/>
                  </a:lnTo>
                  <a:lnTo>
                    <a:pt x="9440037" y="254000"/>
                  </a:lnTo>
                  <a:lnTo>
                    <a:pt x="9455456" y="254000"/>
                  </a:lnTo>
                  <a:lnTo>
                    <a:pt x="9457390" y="241300"/>
                  </a:lnTo>
                  <a:close/>
                </a:path>
                <a:path w="10086975" h="3606800">
                  <a:moveTo>
                    <a:pt x="9703408" y="241300"/>
                  </a:moveTo>
                  <a:lnTo>
                    <a:pt x="9648409" y="241300"/>
                  </a:lnTo>
                  <a:lnTo>
                    <a:pt x="9658426" y="254000"/>
                  </a:lnTo>
                  <a:lnTo>
                    <a:pt x="9684445" y="254000"/>
                  </a:lnTo>
                  <a:lnTo>
                    <a:pt x="9703408" y="241300"/>
                  </a:lnTo>
                  <a:close/>
                </a:path>
                <a:path w="10086975" h="3606800">
                  <a:moveTo>
                    <a:pt x="9715898" y="228600"/>
                  </a:moveTo>
                  <a:lnTo>
                    <a:pt x="9697692" y="228600"/>
                  </a:lnTo>
                  <a:lnTo>
                    <a:pt x="9692353" y="241300"/>
                  </a:lnTo>
                  <a:lnTo>
                    <a:pt x="9717230" y="241300"/>
                  </a:lnTo>
                  <a:lnTo>
                    <a:pt x="9727938" y="254000"/>
                  </a:lnTo>
                  <a:lnTo>
                    <a:pt x="9723784" y="241300"/>
                  </a:lnTo>
                  <a:lnTo>
                    <a:pt x="9715898" y="228600"/>
                  </a:lnTo>
                  <a:close/>
                </a:path>
                <a:path w="10086975" h="3606800">
                  <a:moveTo>
                    <a:pt x="9371993" y="228600"/>
                  </a:moveTo>
                  <a:lnTo>
                    <a:pt x="9359315" y="228600"/>
                  </a:lnTo>
                  <a:lnTo>
                    <a:pt x="9355158" y="241300"/>
                  </a:lnTo>
                  <a:lnTo>
                    <a:pt x="9377856" y="241300"/>
                  </a:lnTo>
                  <a:lnTo>
                    <a:pt x="9371993" y="228600"/>
                  </a:lnTo>
                  <a:close/>
                </a:path>
                <a:path w="10086975" h="3606800">
                  <a:moveTo>
                    <a:pt x="9438244" y="228600"/>
                  </a:moveTo>
                  <a:lnTo>
                    <a:pt x="9437825" y="241300"/>
                  </a:lnTo>
                  <a:lnTo>
                    <a:pt x="9441982" y="241300"/>
                  </a:lnTo>
                  <a:lnTo>
                    <a:pt x="9438244" y="228600"/>
                  </a:lnTo>
                  <a:close/>
                </a:path>
                <a:path w="10086975" h="3606800">
                  <a:moveTo>
                    <a:pt x="9460275" y="228600"/>
                  </a:moveTo>
                  <a:lnTo>
                    <a:pt x="9453500" y="228600"/>
                  </a:lnTo>
                  <a:lnTo>
                    <a:pt x="9449553" y="241300"/>
                  </a:lnTo>
                  <a:lnTo>
                    <a:pt x="9457406" y="241300"/>
                  </a:lnTo>
                  <a:lnTo>
                    <a:pt x="9460275" y="228600"/>
                  </a:lnTo>
                  <a:close/>
                </a:path>
                <a:path w="10086975" h="3606800">
                  <a:moveTo>
                    <a:pt x="9679675" y="215900"/>
                  </a:moveTo>
                  <a:lnTo>
                    <a:pt x="9417286" y="215900"/>
                  </a:lnTo>
                  <a:lnTo>
                    <a:pt x="9404088" y="228600"/>
                  </a:lnTo>
                  <a:lnTo>
                    <a:pt x="9671761" y="228600"/>
                  </a:lnTo>
                  <a:lnTo>
                    <a:pt x="9679675" y="215900"/>
                  </a:lnTo>
                  <a:close/>
                </a:path>
                <a:path w="10086975" h="3606800">
                  <a:moveTo>
                    <a:pt x="9736155" y="203200"/>
                  </a:moveTo>
                  <a:lnTo>
                    <a:pt x="9455720" y="203200"/>
                  </a:lnTo>
                  <a:lnTo>
                    <a:pt x="9448919" y="215900"/>
                  </a:lnTo>
                  <a:lnTo>
                    <a:pt x="9692563" y="215900"/>
                  </a:lnTo>
                  <a:lnTo>
                    <a:pt x="9685348" y="228600"/>
                  </a:lnTo>
                  <a:lnTo>
                    <a:pt x="9715408" y="228600"/>
                  </a:lnTo>
                  <a:lnTo>
                    <a:pt x="9726085" y="215900"/>
                  </a:lnTo>
                  <a:lnTo>
                    <a:pt x="9736155" y="203200"/>
                  </a:lnTo>
                  <a:close/>
                </a:path>
                <a:path w="10086975" h="3606800">
                  <a:moveTo>
                    <a:pt x="9766213" y="215900"/>
                  </a:moveTo>
                  <a:lnTo>
                    <a:pt x="9734916" y="215900"/>
                  </a:lnTo>
                  <a:lnTo>
                    <a:pt x="9730298" y="228600"/>
                  </a:lnTo>
                  <a:lnTo>
                    <a:pt x="9761635" y="228600"/>
                  </a:lnTo>
                  <a:lnTo>
                    <a:pt x="9766213" y="215900"/>
                  </a:lnTo>
                  <a:close/>
                </a:path>
                <a:path w="10086975" h="3606800">
                  <a:moveTo>
                    <a:pt x="9787717" y="215900"/>
                  </a:moveTo>
                  <a:lnTo>
                    <a:pt x="9782315" y="215900"/>
                  </a:lnTo>
                  <a:lnTo>
                    <a:pt x="9775941" y="228600"/>
                  </a:lnTo>
                  <a:lnTo>
                    <a:pt x="9787717" y="215900"/>
                  </a:lnTo>
                  <a:close/>
                </a:path>
                <a:path w="10086975" h="3606800">
                  <a:moveTo>
                    <a:pt x="9799363" y="203200"/>
                  </a:moveTo>
                  <a:lnTo>
                    <a:pt x="9784129" y="203200"/>
                  </a:lnTo>
                  <a:lnTo>
                    <a:pt x="9783997" y="215900"/>
                  </a:lnTo>
                  <a:lnTo>
                    <a:pt x="9794954" y="215900"/>
                  </a:lnTo>
                  <a:lnTo>
                    <a:pt x="9799363" y="203200"/>
                  </a:lnTo>
                  <a:close/>
                </a:path>
                <a:path w="10086975" h="3606800">
                  <a:moveTo>
                    <a:pt x="9821914" y="203200"/>
                  </a:moveTo>
                  <a:lnTo>
                    <a:pt x="9802652" y="203200"/>
                  </a:lnTo>
                  <a:lnTo>
                    <a:pt x="9805618" y="215900"/>
                  </a:lnTo>
                  <a:lnTo>
                    <a:pt x="9819704" y="215900"/>
                  </a:lnTo>
                  <a:lnTo>
                    <a:pt x="9821914" y="203200"/>
                  </a:lnTo>
                  <a:close/>
                </a:path>
                <a:path w="10086975" h="3606800">
                  <a:moveTo>
                    <a:pt x="9493111" y="190500"/>
                  </a:moveTo>
                  <a:lnTo>
                    <a:pt x="9484724" y="190500"/>
                  </a:lnTo>
                  <a:lnTo>
                    <a:pt x="9486578" y="203200"/>
                  </a:lnTo>
                  <a:lnTo>
                    <a:pt x="9488462" y="203200"/>
                  </a:lnTo>
                  <a:lnTo>
                    <a:pt x="9493111" y="190500"/>
                  </a:lnTo>
                  <a:close/>
                </a:path>
                <a:path w="10086975" h="3606800">
                  <a:moveTo>
                    <a:pt x="9514545" y="190500"/>
                  </a:moveTo>
                  <a:lnTo>
                    <a:pt x="9501995" y="190500"/>
                  </a:lnTo>
                  <a:lnTo>
                    <a:pt x="9497980" y="203200"/>
                  </a:lnTo>
                  <a:lnTo>
                    <a:pt x="9521885" y="203200"/>
                  </a:lnTo>
                  <a:lnTo>
                    <a:pt x="9514545" y="190500"/>
                  </a:lnTo>
                  <a:close/>
                </a:path>
                <a:path w="10086975" h="3606800">
                  <a:moveTo>
                    <a:pt x="9724120" y="190500"/>
                  </a:moveTo>
                  <a:lnTo>
                    <a:pt x="9531006" y="190500"/>
                  </a:lnTo>
                  <a:lnTo>
                    <a:pt x="9529247" y="203200"/>
                  </a:lnTo>
                  <a:lnTo>
                    <a:pt x="9717972" y="203200"/>
                  </a:lnTo>
                  <a:lnTo>
                    <a:pt x="9724120" y="190500"/>
                  </a:lnTo>
                  <a:close/>
                </a:path>
                <a:path w="10086975" h="3606800">
                  <a:moveTo>
                    <a:pt x="9764182" y="190500"/>
                  </a:moveTo>
                  <a:lnTo>
                    <a:pt x="9726895" y="190500"/>
                  </a:lnTo>
                  <a:lnTo>
                    <a:pt x="9726801" y="203200"/>
                  </a:lnTo>
                  <a:lnTo>
                    <a:pt x="9748046" y="203200"/>
                  </a:lnTo>
                  <a:lnTo>
                    <a:pt x="9764182" y="190500"/>
                  </a:lnTo>
                  <a:close/>
                </a:path>
                <a:path w="10086975" h="3606800">
                  <a:moveTo>
                    <a:pt x="9819531" y="190500"/>
                  </a:moveTo>
                  <a:lnTo>
                    <a:pt x="9786220" y="190500"/>
                  </a:lnTo>
                  <a:lnTo>
                    <a:pt x="9785857" y="203200"/>
                  </a:lnTo>
                  <a:lnTo>
                    <a:pt x="9820044" y="203200"/>
                  </a:lnTo>
                  <a:lnTo>
                    <a:pt x="9819531" y="190500"/>
                  </a:lnTo>
                  <a:close/>
                </a:path>
                <a:path w="10086975" h="3606800">
                  <a:moveTo>
                    <a:pt x="9838714" y="190500"/>
                  </a:moveTo>
                  <a:lnTo>
                    <a:pt x="9831269" y="203200"/>
                  </a:lnTo>
                  <a:lnTo>
                    <a:pt x="9842588" y="203200"/>
                  </a:lnTo>
                  <a:lnTo>
                    <a:pt x="9838714" y="190500"/>
                  </a:lnTo>
                  <a:close/>
                </a:path>
                <a:path w="10086975" h="3606800">
                  <a:moveTo>
                    <a:pt x="9877592" y="190500"/>
                  </a:moveTo>
                  <a:lnTo>
                    <a:pt x="9860320" y="190500"/>
                  </a:lnTo>
                  <a:lnTo>
                    <a:pt x="9863980" y="203200"/>
                  </a:lnTo>
                  <a:lnTo>
                    <a:pt x="9873644" y="203200"/>
                  </a:lnTo>
                  <a:lnTo>
                    <a:pt x="9877592" y="190500"/>
                  </a:lnTo>
                  <a:close/>
                </a:path>
                <a:path w="10086975" h="3606800">
                  <a:moveTo>
                    <a:pt x="9888357" y="190500"/>
                  </a:moveTo>
                  <a:lnTo>
                    <a:pt x="9877592" y="190500"/>
                  </a:lnTo>
                  <a:lnTo>
                    <a:pt x="9877334" y="203200"/>
                  </a:lnTo>
                  <a:lnTo>
                    <a:pt x="9882200" y="203200"/>
                  </a:lnTo>
                  <a:lnTo>
                    <a:pt x="9888357" y="190500"/>
                  </a:lnTo>
                  <a:close/>
                </a:path>
                <a:path w="10086975" h="3606800">
                  <a:moveTo>
                    <a:pt x="9461940" y="177800"/>
                  </a:moveTo>
                  <a:lnTo>
                    <a:pt x="9458631" y="177800"/>
                  </a:lnTo>
                  <a:lnTo>
                    <a:pt x="9447992" y="190500"/>
                  </a:lnTo>
                  <a:lnTo>
                    <a:pt x="9461887" y="190500"/>
                  </a:lnTo>
                  <a:lnTo>
                    <a:pt x="9461940" y="177800"/>
                  </a:lnTo>
                  <a:close/>
                </a:path>
                <a:path w="10086975" h="3606800">
                  <a:moveTo>
                    <a:pt x="9603045" y="177800"/>
                  </a:moveTo>
                  <a:lnTo>
                    <a:pt x="9517826" y="177800"/>
                  </a:lnTo>
                  <a:lnTo>
                    <a:pt x="9518388" y="190500"/>
                  </a:lnTo>
                  <a:lnTo>
                    <a:pt x="9598155" y="190500"/>
                  </a:lnTo>
                  <a:lnTo>
                    <a:pt x="9603045" y="177800"/>
                  </a:lnTo>
                  <a:close/>
                </a:path>
                <a:path w="10086975" h="3606800">
                  <a:moveTo>
                    <a:pt x="9832249" y="177800"/>
                  </a:moveTo>
                  <a:lnTo>
                    <a:pt x="9608930" y="177800"/>
                  </a:lnTo>
                  <a:lnTo>
                    <a:pt x="9603328" y="190500"/>
                  </a:lnTo>
                  <a:lnTo>
                    <a:pt x="9831248" y="190500"/>
                  </a:lnTo>
                  <a:lnTo>
                    <a:pt x="9832249" y="177800"/>
                  </a:lnTo>
                  <a:close/>
                </a:path>
                <a:path w="10086975" h="3606800">
                  <a:moveTo>
                    <a:pt x="9907711" y="177800"/>
                  </a:moveTo>
                  <a:lnTo>
                    <a:pt x="9872254" y="177800"/>
                  </a:lnTo>
                  <a:lnTo>
                    <a:pt x="9865049" y="190500"/>
                  </a:lnTo>
                  <a:lnTo>
                    <a:pt x="9901946" y="190500"/>
                  </a:lnTo>
                  <a:lnTo>
                    <a:pt x="9907711" y="177800"/>
                  </a:lnTo>
                  <a:close/>
                </a:path>
                <a:path w="10086975" h="3606800">
                  <a:moveTo>
                    <a:pt x="9619390" y="152400"/>
                  </a:moveTo>
                  <a:lnTo>
                    <a:pt x="9604982" y="152400"/>
                  </a:lnTo>
                  <a:lnTo>
                    <a:pt x="9599391" y="165100"/>
                  </a:lnTo>
                  <a:lnTo>
                    <a:pt x="9543644" y="165100"/>
                  </a:lnTo>
                  <a:lnTo>
                    <a:pt x="9536290" y="177800"/>
                  </a:lnTo>
                  <a:lnTo>
                    <a:pt x="9627610" y="177800"/>
                  </a:lnTo>
                  <a:lnTo>
                    <a:pt x="9623276" y="165100"/>
                  </a:lnTo>
                  <a:lnTo>
                    <a:pt x="9619390" y="152400"/>
                  </a:lnTo>
                  <a:close/>
                </a:path>
                <a:path w="10086975" h="3606800">
                  <a:moveTo>
                    <a:pt x="9641857" y="139700"/>
                  </a:moveTo>
                  <a:lnTo>
                    <a:pt x="9636625" y="139700"/>
                  </a:lnTo>
                  <a:lnTo>
                    <a:pt x="9634762" y="152400"/>
                  </a:lnTo>
                  <a:lnTo>
                    <a:pt x="9632483" y="165100"/>
                  </a:lnTo>
                  <a:lnTo>
                    <a:pt x="9630021" y="165100"/>
                  </a:lnTo>
                  <a:lnTo>
                    <a:pt x="9627610" y="177800"/>
                  </a:lnTo>
                  <a:lnTo>
                    <a:pt x="9827133" y="177800"/>
                  </a:lnTo>
                  <a:lnTo>
                    <a:pt x="9834271" y="165100"/>
                  </a:lnTo>
                  <a:lnTo>
                    <a:pt x="9833663" y="152400"/>
                  </a:lnTo>
                  <a:lnTo>
                    <a:pt x="9644281" y="152400"/>
                  </a:lnTo>
                  <a:lnTo>
                    <a:pt x="9641857" y="139700"/>
                  </a:lnTo>
                  <a:close/>
                </a:path>
                <a:path w="10086975" h="3606800">
                  <a:moveTo>
                    <a:pt x="9844746" y="101600"/>
                  </a:moveTo>
                  <a:lnTo>
                    <a:pt x="9814311" y="101600"/>
                  </a:lnTo>
                  <a:lnTo>
                    <a:pt x="9818903" y="114300"/>
                  </a:lnTo>
                  <a:lnTo>
                    <a:pt x="9817953" y="127000"/>
                  </a:lnTo>
                  <a:lnTo>
                    <a:pt x="9814761" y="127000"/>
                  </a:lnTo>
                  <a:lnTo>
                    <a:pt x="9812866" y="139700"/>
                  </a:lnTo>
                  <a:lnTo>
                    <a:pt x="9829028" y="139700"/>
                  </a:lnTo>
                  <a:lnTo>
                    <a:pt x="9833663" y="152400"/>
                  </a:lnTo>
                  <a:lnTo>
                    <a:pt x="9834271" y="165100"/>
                  </a:lnTo>
                  <a:lnTo>
                    <a:pt x="9827133" y="177800"/>
                  </a:lnTo>
                  <a:lnTo>
                    <a:pt x="9855105" y="177800"/>
                  </a:lnTo>
                  <a:lnTo>
                    <a:pt x="9858933" y="165100"/>
                  </a:lnTo>
                  <a:lnTo>
                    <a:pt x="9839834" y="165100"/>
                  </a:lnTo>
                  <a:lnTo>
                    <a:pt x="9842187" y="152400"/>
                  </a:lnTo>
                  <a:lnTo>
                    <a:pt x="9844873" y="139700"/>
                  </a:lnTo>
                  <a:lnTo>
                    <a:pt x="9847084" y="127000"/>
                  </a:lnTo>
                  <a:lnTo>
                    <a:pt x="9848012" y="114300"/>
                  </a:lnTo>
                  <a:lnTo>
                    <a:pt x="9844746" y="101600"/>
                  </a:lnTo>
                  <a:close/>
                </a:path>
                <a:path w="10086975" h="3606800">
                  <a:moveTo>
                    <a:pt x="9893302" y="152400"/>
                  </a:moveTo>
                  <a:lnTo>
                    <a:pt x="9873142" y="152400"/>
                  </a:lnTo>
                  <a:lnTo>
                    <a:pt x="9867163" y="165100"/>
                  </a:lnTo>
                  <a:lnTo>
                    <a:pt x="9858933" y="165100"/>
                  </a:lnTo>
                  <a:lnTo>
                    <a:pt x="9855105" y="177800"/>
                  </a:lnTo>
                  <a:lnTo>
                    <a:pt x="9888195" y="177800"/>
                  </a:lnTo>
                  <a:lnTo>
                    <a:pt x="9883906" y="165100"/>
                  </a:lnTo>
                  <a:lnTo>
                    <a:pt x="9893302" y="152400"/>
                  </a:lnTo>
                  <a:close/>
                </a:path>
                <a:path w="10086975" h="3606800">
                  <a:moveTo>
                    <a:pt x="9942909" y="139700"/>
                  </a:moveTo>
                  <a:lnTo>
                    <a:pt x="9910323" y="139700"/>
                  </a:lnTo>
                  <a:lnTo>
                    <a:pt x="9920478" y="152400"/>
                  </a:lnTo>
                  <a:lnTo>
                    <a:pt x="9909277" y="165100"/>
                  </a:lnTo>
                  <a:lnTo>
                    <a:pt x="9916606" y="165100"/>
                  </a:lnTo>
                  <a:lnTo>
                    <a:pt x="9910803" y="177800"/>
                  </a:lnTo>
                  <a:lnTo>
                    <a:pt x="9925355" y="177800"/>
                  </a:lnTo>
                  <a:lnTo>
                    <a:pt x="9929743" y="165100"/>
                  </a:lnTo>
                  <a:lnTo>
                    <a:pt x="9931157" y="152400"/>
                  </a:lnTo>
                  <a:lnTo>
                    <a:pt x="9945946" y="152400"/>
                  </a:lnTo>
                  <a:lnTo>
                    <a:pt x="9942909" y="139700"/>
                  </a:lnTo>
                  <a:close/>
                </a:path>
                <a:path w="10086975" h="3606800">
                  <a:moveTo>
                    <a:pt x="9953225" y="165100"/>
                  </a:moveTo>
                  <a:lnTo>
                    <a:pt x="9936574" y="165100"/>
                  </a:lnTo>
                  <a:lnTo>
                    <a:pt x="9942212" y="177800"/>
                  </a:lnTo>
                  <a:lnTo>
                    <a:pt x="9948828" y="177800"/>
                  </a:lnTo>
                  <a:lnTo>
                    <a:pt x="9953225" y="165100"/>
                  </a:lnTo>
                  <a:close/>
                </a:path>
                <a:path w="10086975" h="3606800">
                  <a:moveTo>
                    <a:pt x="9538838" y="152400"/>
                  </a:moveTo>
                  <a:lnTo>
                    <a:pt x="9535927" y="152400"/>
                  </a:lnTo>
                  <a:lnTo>
                    <a:pt x="9536063" y="165100"/>
                  </a:lnTo>
                  <a:lnTo>
                    <a:pt x="9544953" y="165100"/>
                  </a:lnTo>
                  <a:lnTo>
                    <a:pt x="9538838" y="152400"/>
                  </a:lnTo>
                  <a:close/>
                </a:path>
                <a:path w="10086975" h="3606800">
                  <a:moveTo>
                    <a:pt x="9595415" y="152400"/>
                  </a:moveTo>
                  <a:lnTo>
                    <a:pt x="9583444" y="152400"/>
                  </a:lnTo>
                  <a:lnTo>
                    <a:pt x="9577978" y="165100"/>
                  </a:lnTo>
                  <a:lnTo>
                    <a:pt x="9599391" y="165100"/>
                  </a:lnTo>
                  <a:lnTo>
                    <a:pt x="9595415" y="152400"/>
                  </a:lnTo>
                  <a:close/>
                </a:path>
                <a:path w="10086975" h="3606800">
                  <a:moveTo>
                    <a:pt x="10058761" y="101600"/>
                  </a:moveTo>
                  <a:lnTo>
                    <a:pt x="9844746" y="101600"/>
                  </a:lnTo>
                  <a:lnTo>
                    <a:pt x="9848012" y="114300"/>
                  </a:lnTo>
                  <a:lnTo>
                    <a:pt x="9847084" y="127000"/>
                  </a:lnTo>
                  <a:lnTo>
                    <a:pt x="9844873" y="139700"/>
                  </a:lnTo>
                  <a:lnTo>
                    <a:pt x="9842187" y="152400"/>
                  </a:lnTo>
                  <a:lnTo>
                    <a:pt x="9839834" y="165100"/>
                  </a:lnTo>
                  <a:lnTo>
                    <a:pt x="9867163" y="165100"/>
                  </a:lnTo>
                  <a:lnTo>
                    <a:pt x="9867226" y="152400"/>
                  </a:lnTo>
                  <a:lnTo>
                    <a:pt x="9893302" y="152400"/>
                  </a:lnTo>
                  <a:lnTo>
                    <a:pt x="9910323" y="139700"/>
                  </a:lnTo>
                  <a:lnTo>
                    <a:pt x="9966924" y="139700"/>
                  </a:lnTo>
                  <a:lnTo>
                    <a:pt x="9965944" y="127000"/>
                  </a:lnTo>
                  <a:lnTo>
                    <a:pt x="9970867" y="127000"/>
                  </a:lnTo>
                  <a:lnTo>
                    <a:pt x="9977790" y="114300"/>
                  </a:lnTo>
                  <a:lnTo>
                    <a:pt x="10058215" y="114300"/>
                  </a:lnTo>
                  <a:lnTo>
                    <a:pt x="10058761" y="101600"/>
                  </a:lnTo>
                  <a:close/>
                </a:path>
                <a:path w="10086975" h="3606800">
                  <a:moveTo>
                    <a:pt x="9987295" y="152400"/>
                  </a:moveTo>
                  <a:lnTo>
                    <a:pt x="9981605" y="152400"/>
                  </a:lnTo>
                  <a:lnTo>
                    <a:pt x="9983484" y="165100"/>
                  </a:lnTo>
                  <a:lnTo>
                    <a:pt x="9987295" y="152400"/>
                  </a:lnTo>
                  <a:close/>
                </a:path>
                <a:path w="10086975" h="3606800">
                  <a:moveTo>
                    <a:pt x="9671339" y="139700"/>
                  </a:moveTo>
                  <a:lnTo>
                    <a:pt x="9646468" y="139700"/>
                  </a:lnTo>
                  <a:lnTo>
                    <a:pt x="9644281" y="152400"/>
                  </a:lnTo>
                  <a:lnTo>
                    <a:pt x="9673182" y="152400"/>
                  </a:lnTo>
                  <a:lnTo>
                    <a:pt x="9671339" y="139700"/>
                  </a:lnTo>
                  <a:close/>
                </a:path>
                <a:path w="10086975" h="3606800">
                  <a:moveTo>
                    <a:pt x="9815803" y="139700"/>
                  </a:moveTo>
                  <a:lnTo>
                    <a:pt x="9685943" y="139700"/>
                  </a:lnTo>
                  <a:lnTo>
                    <a:pt x="9677619" y="152400"/>
                  </a:lnTo>
                  <a:lnTo>
                    <a:pt x="9824515" y="152400"/>
                  </a:lnTo>
                  <a:lnTo>
                    <a:pt x="9815803" y="139700"/>
                  </a:lnTo>
                  <a:close/>
                </a:path>
                <a:path w="10086975" h="3606800">
                  <a:moveTo>
                    <a:pt x="9821280" y="139700"/>
                  </a:moveTo>
                  <a:lnTo>
                    <a:pt x="9815803" y="139700"/>
                  </a:lnTo>
                  <a:lnTo>
                    <a:pt x="9824515" y="152400"/>
                  </a:lnTo>
                  <a:lnTo>
                    <a:pt x="9821280" y="139700"/>
                  </a:lnTo>
                  <a:close/>
                </a:path>
                <a:path w="10086975" h="3606800">
                  <a:moveTo>
                    <a:pt x="9829028" y="139700"/>
                  </a:moveTo>
                  <a:lnTo>
                    <a:pt x="9821280" y="139700"/>
                  </a:lnTo>
                  <a:lnTo>
                    <a:pt x="9824515" y="152400"/>
                  </a:lnTo>
                  <a:lnTo>
                    <a:pt x="9833663" y="152400"/>
                  </a:lnTo>
                  <a:lnTo>
                    <a:pt x="9829028" y="139700"/>
                  </a:lnTo>
                  <a:close/>
                </a:path>
                <a:path w="10086975" h="3606800">
                  <a:moveTo>
                    <a:pt x="9970127" y="139700"/>
                  </a:moveTo>
                  <a:lnTo>
                    <a:pt x="9962228" y="139700"/>
                  </a:lnTo>
                  <a:lnTo>
                    <a:pt x="9963024" y="152400"/>
                  </a:lnTo>
                  <a:lnTo>
                    <a:pt x="9971872" y="152400"/>
                  </a:lnTo>
                  <a:lnTo>
                    <a:pt x="9970127" y="139700"/>
                  </a:lnTo>
                  <a:close/>
                </a:path>
                <a:path w="10086975" h="3606800">
                  <a:moveTo>
                    <a:pt x="10056042" y="127000"/>
                  </a:moveTo>
                  <a:lnTo>
                    <a:pt x="10016342" y="127000"/>
                  </a:lnTo>
                  <a:lnTo>
                    <a:pt x="10016698" y="139700"/>
                  </a:lnTo>
                  <a:lnTo>
                    <a:pt x="10013693" y="152400"/>
                  </a:lnTo>
                  <a:lnTo>
                    <a:pt x="10024916" y="152400"/>
                  </a:lnTo>
                  <a:lnTo>
                    <a:pt x="10030312" y="139700"/>
                  </a:lnTo>
                  <a:lnTo>
                    <a:pt x="10054799" y="139700"/>
                  </a:lnTo>
                  <a:lnTo>
                    <a:pt x="10056042" y="127000"/>
                  </a:lnTo>
                  <a:close/>
                </a:path>
                <a:path w="10086975" h="3606800">
                  <a:moveTo>
                    <a:pt x="9667012" y="127000"/>
                  </a:moveTo>
                  <a:lnTo>
                    <a:pt x="9659583" y="127000"/>
                  </a:lnTo>
                  <a:lnTo>
                    <a:pt x="9653870" y="139700"/>
                  </a:lnTo>
                  <a:lnTo>
                    <a:pt x="9669712" y="139700"/>
                  </a:lnTo>
                  <a:lnTo>
                    <a:pt x="9667012" y="127000"/>
                  </a:lnTo>
                  <a:close/>
                </a:path>
                <a:path w="10086975" h="3606800">
                  <a:moveTo>
                    <a:pt x="9814761" y="127000"/>
                  </a:moveTo>
                  <a:lnTo>
                    <a:pt x="9693301" y="127000"/>
                  </a:lnTo>
                  <a:lnTo>
                    <a:pt x="9696121" y="139700"/>
                  </a:lnTo>
                  <a:lnTo>
                    <a:pt x="9812866" y="139700"/>
                  </a:lnTo>
                  <a:lnTo>
                    <a:pt x="9814761" y="127000"/>
                  </a:lnTo>
                  <a:close/>
                </a:path>
                <a:path w="10086975" h="3606800">
                  <a:moveTo>
                    <a:pt x="10002196" y="127000"/>
                  </a:moveTo>
                  <a:lnTo>
                    <a:pt x="9982343" y="127000"/>
                  </a:lnTo>
                  <a:lnTo>
                    <a:pt x="9981086" y="139700"/>
                  </a:lnTo>
                  <a:lnTo>
                    <a:pt x="9996402" y="139700"/>
                  </a:lnTo>
                  <a:lnTo>
                    <a:pt x="10002196" y="127000"/>
                  </a:lnTo>
                  <a:close/>
                </a:path>
                <a:path w="10086975" h="3606800">
                  <a:moveTo>
                    <a:pt x="9667944" y="114300"/>
                  </a:moveTo>
                  <a:lnTo>
                    <a:pt x="9657211" y="114300"/>
                  </a:lnTo>
                  <a:lnTo>
                    <a:pt x="9658771" y="127000"/>
                  </a:lnTo>
                  <a:lnTo>
                    <a:pt x="9664216" y="127000"/>
                  </a:lnTo>
                  <a:lnTo>
                    <a:pt x="9667944" y="114300"/>
                  </a:lnTo>
                  <a:close/>
                </a:path>
                <a:path w="10086975" h="3606800">
                  <a:moveTo>
                    <a:pt x="9735238" y="114300"/>
                  </a:moveTo>
                  <a:lnTo>
                    <a:pt x="9696313" y="114300"/>
                  </a:lnTo>
                  <a:lnTo>
                    <a:pt x="9684959" y="127000"/>
                  </a:lnTo>
                  <a:lnTo>
                    <a:pt x="9729819" y="127000"/>
                  </a:lnTo>
                  <a:lnTo>
                    <a:pt x="9735238" y="114300"/>
                  </a:lnTo>
                  <a:close/>
                </a:path>
                <a:path w="10086975" h="3606800">
                  <a:moveTo>
                    <a:pt x="9814311" y="101600"/>
                  </a:moveTo>
                  <a:lnTo>
                    <a:pt x="9758297" y="101600"/>
                  </a:lnTo>
                  <a:lnTo>
                    <a:pt x="9761478" y="114300"/>
                  </a:lnTo>
                  <a:lnTo>
                    <a:pt x="9753685" y="114300"/>
                  </a:lnTo>
                  <a:lnTo>
                    <a:pt x="9741093" y="127000"/>
                  </a:lnTo>
                  <a:lnTo>
                    <a:pt x="9817953" y="127000"/>
                  </a:lnTo>
                  <a:lnTo>
                    <a:pt x="9818903" y="114300"/>
                  </a:lnTo>
                  <a:lnTo>
                    <a:pt x="9814311" y="101600"/>
                  </a:lnTo>
                  <a:close/>
                </a:path>
                <a:path w="10086975" h="3606800">
                  <a:moveTo>
                    <a:pt x="10019516" y="114300"/>
                  </a:moveTo>
                  <a:lnTo>
                    <a:pt x="10007534" y="114300"/>
                  </a:lnTo>
                  <a:lnTo>
                    <a:pt x="10013173" y="127000"/>
                  </a:lnTo>
                  <a:lnTo>
                    <a:pt x="10023805" y="127000"/>
                  </a:lnTo>
                  <a:lnTo>
                    <a:pt x="10019516" y="114300"/>
                  </a:lnTo>
                  <a:close/>
                </a:path>
                <a:path w="10086975" h="3606800">
                  <a:moveTo>
                    <a:pt x="10065440" y="114300"/>
                  </a:moveTo>
                  <a:lnTo>
                    <a:pt x="10047786" y="114300"/>
                  </a:lnTo>
                  <a:lnTo>
                    <a:pt x="10039943" y="127000"/>
                  </a:lnTo>
                  <a:lnTo>
                    <a:pt x="10063010" y="127000"/>
                  </a:lnTo>
                  <a:lnTo>
                    <a:pt x="10065440" y="114300"/>
                  </a:lnTo>
                  <a:close/>
                </a:path>
                <a:path w="10086975" h="3606800">
                  <a:moveTo>
                    <a:pt x="9743439" y="101600"/>
                  </a:moveTo>
                  <a:lnTo>
                    <a:pt x="9733458" y="101600"/>
                  </a:lnTo>
                  <a:lnTo>
                    <a:pt x="9715114" y="114300"/>
                  </a:lnTo>
                  <a:lnTo>
                    <a:pt x="9741367" y="114300"/>
                  </a:lnTo>
                  <a:lnTo>
                    <a:pt x="9743439" y="101600"/>
                  </a:lnTo>
                  <a:close/>
                </a:path>
                <a:path w="10086975" h="3606800">
                  <a:moveTo>
                    <a:pt x="9813793" y="88900"/>
                  </a:moveTo>
                  <a:lnTo>
                    <a:pt x="9775713" y="88900"/>
                  </a:lnTo>
                  <a:lnTo>
                    <a:pt x="9766386" y="101600"/>
                  </a:lnTo>
                  <a:lnTo>
                    <a:pt x="9818180" y="101600"/>
                  </a:lnTo>
                  <a:lnTo>
                    <a:pt x="9813793" y="88900"/>
                  </a:lnTo>
                  <a:close/>
                </a:path>
                <a:path w="10086975" h="3606800">
                  <a:moveTo>
                    <a:pt x="10086633" y="88900"/>
                  </a:moveTo>
                  <a:lnTo>
                    <a:pt x="9828703" y="88900"/>
                  </a:lnTo>
                  <a:lnTo>
                    <a:pt x="9820325" y="101600"/>
                  </a:lnTo>
                  <a:lnTo>
                    <a:pt x="10081717" y="101600"/>
                  </a:lnTo>
                  <a:lnTo>
                    <a:pt x="10086633" y="88900"/>
                  </a:lnTo>
                  <a:close/>
                </a:path>
                <a:path w="10086975" h="3606800">
                  <a:moveTo>
                    <a:pt x="9810222" y="76200"/>
                  </a:moveTo>
                  <a:lnTo>
                    <a:pt x="9808997" y="76200"/>
                  </a:lnTo>
                  <a:lnTo>
                    <a:pt x="9799898" y="88900"/>
                  </a:lnTo>
                  <a:lnTo>
                    <a:pt x="9812316" y="88900"/>
                  </a:lnTo>
                  <a:lnTo>
                    <a:pt x="9810222" y="76200"/>
                  </a:lnTo>
                  <a:close/>
                </a:path>
                <a:path w="10086975" h="3606800">
                  <a:moveTo>
                    <a:pt x="9853582" y="76200"/>
                  </a:moveTo>
                  <a:lnTo>
                    <a:pt x="9820244" y="76200"/>
                  </a:lnTo>
                  <a:lnTo>
                    <a:pt x="9826218" y="88900"/>
                  </a:lnTo>
                  <a:lnTo>
                    <a:pt x="9853362" y="88900"/>
                  </a:lnTo>
                  <a:lnTo>
                    <a:pt x="9853582" y="76200"/>
                  </a:lnTo>
                  <a:close/>
                </a:path>
                <a:path w="10086975" h="3606800">
                  <a:moveTo>
                    <a:pt x="10034268" y="76200"/>
                  </a:moveTo>
                  <a:lnTo>
                    <a:pt x="9861006" y="76200"/>
                  </a:lnTo>
                  <a:lnTo>
                    <a:pt x="9861257" y="88900"/>
                  </a:lnTo>
                  <a:lnTo>
                    <a:pt x="10031011" y="88900"/>
                  </a:lnTo>
                  <a:lnTo>
                    <a:pt x="10034268" y="76200"/>
                  </a:lnTo>
                  <a:close/>
                </a:path>
                <a:path w="10086975" h="3606800">
                  <a:moveTo>
                    <a:pt x="10046058" y="76200"/>
                  </a:moveTo>
                  <a:lnTo>
                    <a:pt x="10034268" y="76200"/>
                  </a:lnTo>
                  <a:lnTo>
                    <a:pt x="10037702" y="88900"/>
                  </a:lnTo>
                  <a:lnTo>
                    <a:pt x="10046058" y="76200"/>
                  </a:lnTo>
                  <a:close/>
                </a:path>
                <a:path w="10086975" h="3606800">
                  <a:moveTo>
                    <a:pt x="10061283" y="76200"/>
                  </a:moveTo>
                  <a:lnTo>
                    <a:pt x="10063733" y="88900"/>
                  </a:lnTo>
                  <a:lnTo>
                    <a:pt x="10066539" y="88900"/>
                  </a:lnTo>
                  <a:lnTo>
                    <a:pt x="10061283" y="76200"/>
                  </a:lnTo>
                  <a:close/>
                </a:path>
                <a:path w="10086975" h="3606800">
                  <a:moveTo>
                    <a:pt x="9837321" y="63500"/>
                  </a:moveTo>
                  <a:lnTo>
                    <a:pt x="9830536" y="76200"/>
                  </a:lnTo>
                  <a:lnTo>
                    <a:pt x="9836892" y="76200"/>
                  </a:lnTo>
                  <a:lnTo>
                    <a:pt x="9837321" y="63500"/>
                  </a:lnTo>
                  <a:close/>
                </a:path>
                <a:path w="10086975" h="3606800">
                  <a:moveTo>
                    <a:pt x="9857917" y="50800"/>
                  </a:moveTo>
                  <a:lnTo>
                    <a:pt x="9842818" y="50800"/>
                  </a:lnTo>
                  <a:lnTo>
                    <a:pt x="9840452" y="63500"/>
                  </a:lnTo>
                  <a:lnTo>
                    <a:pt x="9836892" y="76200"/>
                  </a:lnTo>
                  <a:lnTo>
                    <a:pt x="9855817" y="76200"/>
                  </a:lnTo>
                  <a:lnTo>
                    <a:pt x="9852629" y="63500"/>
                  </a:lnTo>
                  <a:lnTo>
                    <a:pt x="9861488" y="63500"/>
                  </a:lnTo>
                  <a:lnTo>
                    <a:pt x="9857917" y="50800"/>
                  </a:lnTo>
                  <a:close/>
                </a:path>
                <a:path w="10086975" h="3606800">
                  <a:moveTo>
                    <a:pt x="10045974" y="63500"/>
                  </a:moveTo>
                  <a:lnTo>
                    <a:pt x="9861346" y="63500"/>
                  </a:lnTo>
                  <a:lnTo>
                    <a:pt x="9855817" y="76200"/>
                  </a:lnTo>
                  <a:lnTo>
                    <a:pt x="10035744" y="76200"/>
                  </a:lnTo>
                  <a:lnTo>
                    <a:pt x="10045974" y="63500"/>
                  </a:lnTo>
                  <a:close/>
                </a:path>
                <a:path w="10086975" h="3606800">
                  <a:moveTo>
                    <a:pt x="10080612" y="63500"/>
                  </a:moveTo>
                  <a:lnTo>
                    <a:pt x="10053335" y="63500"/>
                  </a:lnTo>
                  <a:lnTo>
                    <a:pt x="10047702" y="76200"/>
                  </a:lnTo>
                  <a:lnTo>
                    <a:pt x="10085460" y="76200"/>
                  </a:lnTo>
                  <a:lnTo>
                    <a:pt x="10080612" y="63500"/>
                  </a:lnTo>
                  <a:close/>
                </a:path>
                <a:path w="10086975" h="3606800">
                  <a:moveTo>
                    <a:pt x="9898104" y="50800"/>
                  </a:moveTo>
                  <a:lnTo>
                    <a:pt x="9877383" y="50800"/>
                  </a:lnTo>
                  <a:lnTo>
                    <a:pt x="9868706" y="63500"/>
                  </a:lnTo>
                  <a:lnTo>
                    <a:pt x="9901759" y="63500"/>
                  </a:lnTo>
                  <a:lnTo>
                    <a:pt x="9898104" y="50800"/>
                  </a:lnTo>
                  <a:close/>
                </a:path>
                <a:path w="10086975" h="3606800">
                  <a:moveTo>
                    <a:pt x="9915947" y="38100"/>
                  </a:moveTo>
                  <a:lnTo>
                    <a:pt x="9911203" y="50800"/>
                  </a:lnTo>
                  <a:lnTo>
                    <a:pt x="9909654" y="63500"/>
                  </a:lnTo>
                  <a:lnTo>
                    <a:pt x="10061806" y="63500"/>
                  </a:lnTo>
                  <a:lnTo>
                    <a:pt x="10056687" y="50800"/>
                  </a:lnTo>
                  <a:lnTo>
                    <a:pt x="9929308" y="50800"/>
                  </a:lnTo>
                  <a:lnTo>
                    <a:pt x="9915947" y="38100"/>
                  </a:lnTo>
                  <a:close/>
                </a:path>
                <a:path w="10086975" h="3606800">
                  <a:moveTo>
                    <a:pt x="9965034" y="38100"/>
                  </a:moveTo>
                  <a:lnTo>
                    <a:pt x="9934564" y="38100"/>
                  </a:lnTo>
                  <a:lnTo>
                    <a:pt x="9929308" y="50800"/>
                  </a:lnTo>
                  <a:lnTo>
                    <a:pt x="9965776" y="50800"/>
                  </a:lnTo>
                  <a:lnTo>
                    <a:pt x="9965034" y="38100"/>
                  </a:lnTo>
                  <a:close/>
                </a:path>
                <a:path w="10086975" h="3606800">
                  <a:moveTo>
                    <a:pt x="9998353" y="25400"/>
                  </a:moveTo>
                  <a:lnTo>
                    <a:pt x="9972638" y="25400"/>
                  </a:lnTo>
                  <a:lnTo>
                    <a:pt x="9968327" y="38100"/>
                  </a:lnTo>
                  <a:lnTo>
                    <a:pt x="9965776" y="50800"/>
                  </a:lnTo>
                  <a:lnTo>
                    <a:pt x="10056710" y="50800"/>
                  </a:lnTo>
                  <a:lnTo>
                    <a:pt x="10059430" y="38100"/>
                  </a:lnTo>
                  <a:lnTo>
                    <a:pt x="9992698" y="38100"/>
                  </a:lnTo>
                  <a:lnTo>
                    <a:pt x="9998353" y="25400"/>
                  </a:lnTo>
                  <a:close/>
                </a:path>
                <a:path w="10086975" h="3606800">
                  <a:moveTo>
                    <a:pt x="9960582" y="25400"/>
                  </a:moveTo>
                  <a:lnTo>
                    <a:pt x="9947852" y="25400"/>
                  </a:lnTo>
                  <a:lnTo>
                    <a:pt x="9941785" y="38100"/>
                  </a:lnTo>
                  <a:lnTo>
                    <a:pt x="9963919" y="38100"/>
                  </a:lnTo>
                  <a:lnTo>
                    <a:pt x="9960582" y="25400"/>
                  </a:lnTo>
                  <a:close/>
                </a:path>
                <a:path w="10086975" h="3606800">
                  <a:moveTo>
                    <a:pt x="10063374" y="12700"/>
                  </a:moveTo>
                  <a:lnTo>
                    <a:pt x="10025474" y="12700"/>
                  </a:lnTo>
                  <a:lnTo>
                    <a:pt x="10022675" y="25400"/>
                  </a:lnTo>
                  <a:lnTo>
                    <a:pt x="9998353" y="25400"/>
                  </a:lnTo>
                  <a:lnTo>
                    <a:pt x="9999651" y="38100"/>
                  </a:lnTo>
                  <a:lnTo>
                    <a:pt x="10062403" y="38100"/>
                  </a:lnTo>
                  <a:lnTo>
                    <a:pt x="10065010" y="25400"/>
                  </a:lnTo>
                  <a:lnTo>
                    <a:pt x="10063374" y="12700"/>
                  </a:lnTo>
                  <a:close/>
                </a:path>
                <a:path w="10086975" h="3606800">
                  <a:moveTo>
                    <a:pt x="9987767" y="12700"/>
                  </a:moveTo>
                  <a:lnTo>
                    <a:pt x="9978657" y="25400"/>
                  </a:lnTo>
                  <a:lnTo>
                    <a:pt x="9989903" y="25400"/>
                  </a:lnTo>
                  <a:lnTo>
                    <a:pt x="9987767" y="12700"/>
                  </a:lnTo>
                  <a:close/>
                </a:path>
                <a:path w="10086975" h="3606800">
                  <a:moveTo>
                    <a:pt x="10023315" y="12700"/>
                  </a:moveTo>
                  <a:lnTo>
                    <a:pt x="10000070" y="12700"/>
                  </a:lnTo>
                  <a:lnTo>
                    <a:pt x="9998217" y="25400"/>
                  </a:lnTo>
                  <a:lnTo>
                    <a:pt x="10011745" y="25400"/>
                  </a:lnTo>
                  <a:lnTo>
                    <a:pt x="10023315" y="12700"/>
                  </a:lnTo>
                  <a:close/>
                </a:path>
                <a:path w="10086975" h="3606800">
                  <a:moveTo>
                    <a:pt x="10045304" y="0"/>
                  </a:moveTo>
                  <a:lnTo>
                    <a:pt x="10041304" y="0"/>
                  </a:lnTo>
                  <a:lnTo>
                    <a:pt x="10039838" y="12700"/>
                  </a:lnTo>
                  <a:lnTo>
                    <a:pt x="10044624" y="12700"/>
                  </a:lnTo>
                  <a:lnTo>
                    <a:pt x="1004530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96269" y="3009941"/>
              <a:ext cx="611143" cy="638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3834" y="6488544"/>
              <a:ext cx="611149" cy="6373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7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Development</a:t>
            </a:r>
            <a:r>
              <a:rPr spc="-155" dirty="0"/>
              <a:t> </a:t>
            </a:r>
            <a:r>
              <a:rPr spc="12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3023856"/>
            <a:ext cx="15368269" cy="3489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8515" indent="-806450">
              <a:lnSpc>
                <a:spcPct val="100000"/>
              </a:lnSpc>
              <a:spcBef>
                <a:spcPts val="125"/>
              </a:spcBef>
              <a:buFont typeface="Lucida Sans Unicode"/>
              <a:buAutoNum type="arabicPeriod"/>
              <a:tabLst>
                <a:tab pos="819150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Modify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custom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login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form</a:t>
            </a:r>
            <a:endParaRPr sz="5250">
              <a:latin typeface="Palatino Linotype"/>
              <a:cs typeface="Palatino Linotype"/>
            </a:endParaRPr>
          </a:p>
          <a:p>
            <a:pPr marL="1069975" lvl="1" indent="-639445">
              <a:lnSpc>
                <a:spcPct val="100000"/>
              </a:lnSpc>
              <a:spcBef>
                <a:spcPts val="4170"/>
              </a:spcBef>
              <a:buSzPct val="98095"/>
              <a:buFont typeface="Lucida Sans Unicode"/>
              <a:buAutoNum type="arabicPeriod"/>
              <a:tabLst>
                <a:tab pos="1070610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Check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the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b="1" spc="10" dirty="0">
                <a:latin typeface="Palatino Linotype"/>
                <a:cs typeface="Palatino Linotype"/>
              </a:rPr>
              <a:t>error</a:t>
            </a:r>
            <a:r>
              <a:rPr sz="5250" b="1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parameter</a:t>
            </a:r>
            <a:endParaRPr sz="5250">
              <a:latin typeface="Palatino Linotype"/>
              <a:cs typeface="Palatino Linotype"/>
            </a:endParaRPr>
          </a:p>
          <a:p>
            <a:pPr marL="1069975" lvl="1" indent="-639445">
              <a:lnSpc>
                <a:spcPct val="100000"/>
              </a:lnSpc>
              <a:spcBef>
                <a:spcPts val="4170"/>
              </a:spcBef>
              <a:buSzPct val="98095"/>
              <a:buFont typeface="Lucida Sans Unicode"/>
              <a:buAutoNum type="arabicPeriod"/>
              <a:tabLst>
                <a:tab pos="1070610" algn="l"/>
              </a:tabLst>
            </a:pPr>
            <a:r>
              <a:rPr sz="5250" spc="5" dirty="0">
                <a:latin typeface="Palatino Linotype"/>
                <a:cs typeface="Palatino Linotype"/>
              </a:rPr>
              <a:t>If </a:t>
            </a:r>
            <a:r>
              <a:rPr sz="5250" b="1" spc="10" dirty="0">
                <a:latin typeface="Palatino Linotype"/>
                <a:cs typeface="Palatino Linotype"/>
              </a:rPr>
              <a:t>error</a:t>
            </a:r>
            <a:r>
              <a:rPr sz="5250" b="1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parameter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exists,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show</a:t>
            </a:r>
            <a:r>
              <a:rPr sz="5250" spc="10" dirty="0">
                <a:latin typeface="Palatino Linotype"/>
                <a:cs typeface="Palatino Linotype"/>
              </a:rPr>
              <a:t> an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error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message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312263" y="7253002"/>
            <a:ext cx="7221220" cy="2781300"/>
            <a:chOff x="11312263" y="7253002"/>
            <a:chExt cx="7221220" cy="27813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2263" y="7253002"/>
              <a:ext cx="7220657" cy="27810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64617" y="7284415"/>
              <a:ext cx="7116445" cy="2676525"/>
            </a:xfrm>
            <a:custGeom>
              <a:avLst/>
              <a:gdLst/>
              <a:ahLst/>
              <a:cxnLst/>
              <a:rect l="l" t="t" r="r" b="b"/>
              <a:pathLst>
                <a:path w="7116444" h="2676525">
                  <a:moveTo>
                    <a:pt x="0" y="0"/>
                  </a:moveTo>
                  <a:lnTo>
                    <a:pt x="760448" y="855012"/>
                  </a:lnTo>
                  <a:lnTo>
                    <a:pt x="760448" y="2618048"/>
                  </a:lnTo>
                  <a:lnTo>
                    <a:pt x="765024" y="2640720"/>
                  </a:lnTo>
                  <a:lnTo>
                    <a:pt x="777506" y="2659234"/>
                  </a:lnTo>
                  <a:lnTo>
                    <a:pt x="796021" y="2671715"/>
                  </a:lnTo>
                  <a:lnTo>
                    <a:pt x="818697" y="2676292"/>
                  </a:lnTo>
                  <a:lnTo>
                    <a:pt x="7057701" y="2676292"/>
                  </a:lnTo>
                  <a:lnTo>
                    <a:pt x="7080377" y="2671715"/>
                  </a:lnTo>
                  <a:lnTo>
                    <a:pt x="7098892" y="2659234"/>
                  </a:lnTo>
                  <a:lnTo>
                    <a:pt x="7111374" y="2640720"/>
                  </a:lnTo>
                  <a:lnTo>
                    <a:pt x="7115950" y="2618048"/>
                  </a:lnTo>
                  <a:lnTo>
                    <a:pt x="7115950" y="736560"/>
                  </a:lnTo>
                  <a:lnTo>
                    <a:pt x="7111374" y="713888"/>
                  </a:lnTo>
                  <a:lnTo>
                    <a:pt x="7098892" y="695374"/>
                  </a:lnTo>
                  <a:lnTo>
                    <a:pt x="7080377" y="682893"/>
                  </a:lnTo>
                  <a:lnTo>
                    <a:pt x="7057701" y="678316"/>
                  </a:lnTo>
                  <a:lnTo>
                    <a:pt x="946965" y="678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306266" y="8227886"/>
            <a:ext cx="3990340" cy="1409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31165" marR="5080" indent="-419100">
              <a:lnSpc>
                <a:spcPts val="5360"/>
              </a:lnSpc>
              <a:spcBef>
                <a:spcPts val="380"/>
              </a:spcBef>
            </a:pP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JSTL</a:t>
            </a:r>
            <a:r>
              <a:rPr sz="46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4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4600" b="1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4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Arial"/>
                <a:cs typeface="Arial"/>
              </a:rPr>
              <a:t>:-)</a:t>
            </a:r>
            <a:endParaRPr sz="4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583" y="4119247"/>
            <a:ext cx="17001013" cy="29845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644</Words>
  <Application>Microsoft Office PowerPoint</Application>
  <PresentationFormat>Custom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Lucida Sans Unicode</vt:lpstr>
      <vt:lpstr>Microsoft Tai Le</vt:lpstr>
      <vt:lpstr>Palatino Linotype</vt:lpstr>
      <vt:lpstr>Times New Roman</vt:lpstr>
      <vt:lpstr>Office Theme</vt:lpstr>
      <vt:lpstr>1_Office Theme</vt:lpstr>
      <vt:lpstr>Spring Security - Show Login Error</vt:lpstr>
      <vt:lpstr>No error message for failed login - What???</vt:lpstr>
      <vt:lpstr>PowerPoint Presentation</vt:lpstr>
      <vt:lpstr>Failed Login</vt:lpstr>
      <vt:lpstr>Failed Login</vt:lpstr>
      <vt:lpstr>PowerPoint Presentation</vt:lpstr>
      <vt:lpstr>PowerPoint Presentation</vt:lpstr>
      <vt:lpstr>Failed Login</vt:lpstr>
      <vt:lpstr>Development Process</vt:lpstr>
      <vt:lpstr>Step 1: Modify form - check for error</vt:lpstr>
      <vt:lpstr>Step 1: Modify form - check for error</vt:lpstr>
      <vt:lpstr>PowerPoint Presentation</vt:lpstr>
      <vt:lpstr>Let’s Make our Login Form Beautiful</vt:lpstr>
      <vt:lpstr>Bootstrap</vt:lpstr>
      <vt:lpstr>Our Game Plan</vt:lpstr>
      <vt:lpstr>Our Game Plan</vt:lpstr>
      <vt:lpstr>Development Process</vt:lpstr>
      <vt:lpstr>Bootstrap Tutorials and Docs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09-spring-security-custom-login-form-show-error-message.pdf</dc:title>
  <dc:subject>luv2code</dc:subject>
  <dc:creator>www.luv2code.com</dc:creator>
  <cp:keywords>luv2code</cp:keywords>
  <cp:lastModifiedBy>Shaurya Jaiswal</cp:lastModifiedBy>
  <cp:revision>2</cp:revision>
  <dcterms:created xsi:type="dcterms:W3CDTF">2022-08-22T18:40:02Z</dcterms:created>
  <dcterms:modified xsi:type="dcterms:W3CDTF">2022-08-23T04:40:09Z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2017-11-30T00:00:00Z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